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6" r:id="rId2"/>
    <p:sldId id="261" r:id="rId3"/>
    <p:sldId id="257" r:id="rId4"/>
    <p:sldId id="258" r:id="rId5"/>
    <p:sldId id="259" r:id="rId6"/>
    <p:sldId id="260" r:id="rId7"/>
    <p:sldId id="262" r:id="rId8"/>
    <p:sldId id="263" r:id="rId9"/>
  </p:sldIdLst>
  <p:sldSz cx="12801600" cy="9144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0000" autoAdjust="0"/>
  </p:normalViewPr>
  <p:slideViewPr>
    <p:cSldViewPr snapToGrid="0">
      <p:cViewPr varScale="1">
        <p:scale>
          <a:sx n="61" d="100"/>
          <a:sy n="61" d="100"/>
        </p:scale>
        <p:origin x="234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C03FE8-56F1-4B11-89E7-FD920B485B2B}" type="doc">
      <dgm:prSet loTypeId="urn:microsoft.com/office/officeart/2011/layout/InterconnectedBlockProcess" loCatId="process" qsTypeId="urn:microsoft.com/office/officeart/2005/8/quickstyle/simple5" qsCatId="simple" csTypeId="urn:microsoft.com/office/officeart/2005/8/colors/colorful1" csCatId="colorful" phldr="1"/>
      <dgm:spPr/>
      <dgm:t>
        <a:bodyPr/>
        <a:lstStyle/>
        <a:p>
          <a:endParaRPr lang="en-US"/>
        </a:p>
      </dgm:t>
    </dgm:pt>
    <dgm:pt modelId="{CF2CFFC8-D1FE-4A0B-B68F-EE0E7BCE6C5D}">
      <dgm:prSet phldrT="[Text]"/>
      <dgm:spPr/>
      <dgm:t>
        <a:bodyPr/>
        <a:lstStyle/>
        <a:p>
          <a:r>
            <a:rPr lang="en-US" dirty="0" smtClean="0"/>
            <a:t>Step 1</a:t>
          </a:r>
          <a:endParaRPr lang="en-US" dirty="0"/>
        </a:p>
      </dgm:t>
    </dgm:pt>
    <dgm:pt modelId="{8FAA2653-6777-40B9-A984-769ABB5D90A6}" type="parTrans" cxnId="{1C9DBA39-91D9-447F-A601-D71E3F05770C}">
      <dgm:prSet/>
      <dgm:spPr/>
      <dgm:t>
        <a:bodyPr/>
        <a:lstStyle/>
        <a:p>
          <a:endParaRPr lang="en-US"/>
        </a:p>
      </dgm:t>
    </dgm:pt>
    <dgm:pt modelId="{AE6A0C55-052E-4459-831B-0501566BE145}" type="sibTrans" cxnId="{1C9DBA39-91D9-447F-A601-D71E3F05770C}">
      <dgm:prSet/>
      <dgm:spPr/>
      <dgm:t>
        <a:bodyPr/>
        <a:lstStyle/>
        <a:p>
          <a:endParaRPr lang="en-US"/>
        </a:p>
      </dgm:t>
    </dgm:pt>
    <dgm:pt modelId="{64DA1095-41F2-42EE-A528-18E3C87EB5AF}">
      <dgm:prSet phldrT="[Text]" custT="1"/>
      <dgm:spPr/>
      <dgm:t>
        <a:bodyPr/>
        <a:lstStyle/>
        <a:p>
          <a:r>
            <a:rPr lang="en-US" sz="1800" dirty="0" smtClean="0"/>
            <a:t>Beta2-agonists (bronchodilators) prescribed-as-needed</a:t>
          </a:r>
          <a:endParaRPr lang="en-US" sz="1800" dirty="0"/>
        </a:p>
      </dgm:t>
    </dgm:pt>
    <dgm:pt modelId="{FCE9A03C-7ACD-4FDD-BA3A-83DB0DA6C5C0}" type="parTrans" cxnId="{118E316F-2C63-4C1E-9E0D-C813F4576752}">
      <dgm:prSet/>
      <dgm:spPr/>
      <dgm:t>
        <a:bodyPr/>
        <a:lstStyle/>
        <a:p>
          <a:endParaRPr lang="en-US"/>
        </a:p>
      </dgm:t>
    </dgm:pt>
    <dgm:pt modelId="{6BE56DCE-A5E8-4AC1-9381-B883298964C7}" type="sibTrans" cxnId="{118E316F-2C63-4C1E-9E0D-C813F4576752}">
      <dgm:prSet/>
      <dgm:spPr/>
      <dgm:t>
        <a:bodyPr/>
        <a:lstStyle/>
        <a:p>
          <a:endParaRPr lang="en-US"/>
        </a:p>
      </dgm:t>
    </dgm:pt>
    <dgm:pt modelId="{C98669A0-01F5-4981-8C00-AC867E7E8BBE}">
      <dgm:prSet phldrT="[Text]"/>
      <dgm:spPr/>
      <dgm:t>
        <a:bodyPr/>
        <a:lstStyle/>
        <a:p>
          <a:r>
            <a:rPr lang="en-US" dirty="0" smtClean="0"/>
            <a:t>Step 2</a:t>
          </a:r>
          <a:endParaRPr lang="en-US" dirty="0"/>
        </a:p>
      </dgm:t>
    </dgm:pt>
    <dgm:pt modelId="{C4DC8777-6397-442D-AC62-4669B82EBE6C}" type="parTrans" cxnId="{37817131-5088-41F3-B39C-F5B0CE72E927}">
      <dgm:prSet/>
      <dgm:spPr/>
      <dgm:t>
        <a:bodyPr/>
        <a:lstStyle/>
        <a:p>
          <a:endParaRPr lang="en-US"/>
        </a:p>
      </dgm:t>
    </dgm:pt>
    <dgm:pt modelId="{4FF9794C-C3F7-4F3A-8010-4211F4D9443B}" type="sibTrans" cxnId="{37817131-5088-41F3-B39C-F5B0CE72E927}">
      <dgm:prSet/>
      <dgm:spPr/>
      <dgm:t>
        <a:bodyPr/>
        <a:lstStyle/>
        <a:p>
          <a:endParaRPr lang="en-US"/>
        </a:p>
      </dgm:t>
    </dgm:pt>
    <dgm:pt modelId="{DB4C74CA-DF90-4B4F-8D6A-E8C0F4D526EC}">
      <dgm:prSet phldrT="[Text]" custT="1"/>
      <dgm:spPr/>
      <dgm:t>
        <a:bodyPr/>
        <a:lstStyle/>
        <a:p>
          <a:r>
            <a:rPr lang="en-US" sz="1800" dirty="0" smtClean="0"/>
            <a:t>Low dose of inhaled corticosteroids </a:t>
          </a:r>
        </a:p>
        <a:p>
          <a:r>
            <a:rPr lang="en-US" sz="1800" b="1" dirty="0" smtClean="0"/>
            <a:t>Alternative medication </a:t>
          </a:r>
        </a:p>
        <a:p>
          <a:r>
            <a:rPr lang="en-US" sz="1800" dirty="0" smtClean="0"/>
            <a:t>Theophylline</a:t>
          </a:r>
        </a:p>
        <a:p>
          <a:r>
            <a:rPr lang="en-US" sz="1800" dirty="0" smtClean="0"/>
            <a:t>Nedocromil</a:t>
          </a:r>
        </a:p>
        <a:p>
          <a:r>
            <a:rPr lang="en-US" sz="1800" dirty="0" smtClean="0"/>
            <a:t>Cromolyn</a:t>
          </a:r>
          <a:endParaRPr lang="en-US" sz="1800" dirty="0"/>
        </a:p>
      </dgm:t>
    </dgm:pt>
    <dgm:pt modelId="{5466A72B-156C-4636-A0C6-143CB057B0B7}" type="parTrans" cxnId="{E782B5C3-8221-4A19-887F-3DF92969C472}">
      <dgm:prSet/>
      <dgm:spPr/>
      <dgm:t>
        <a:bodyPr/>
        <a:lstStyle/>
        <a:p>
          <a:endParaRPr lang="en-US"/>
        </a:p>
      </dgm:t>
    </dgm:pt>
    <dgm:pt modelId="{C40534BD-1D3F-4985-9CFC-256D8C8E3FE4}" type="sibTrans" cxnId="{E782B5C3-8221-4A19-887F-3DF92969C472}">
      <dgm:prSet/>
      <dgm:spPr/>
      <dgm:t>
        <a:bodyPr/>
        <a:lstStyle/>
        <a:p>
          <a:endParaRPr lang="en-US"/>
        </a:p>
      </dgm:t>
    </dgm:pt>
    <dgm:pt modelId="{D21D4DE8-D352-4D10-9D7F-FD300D3584F2}">
      <dgm:prSet phldrT="[Text]"/>
      <dgm:spPr/>
      <dgm:t>
        <a:bodyPr/>
        <a:lstStyle/>
        <a:p>
          <a:r>
            <a:rPr lang="en-US" dirty="0" smtClean="0"/>
            <a:t>Step 3</a:t>
          </a:r>
          <a:endParaRPr lang="en-US" dirty="0"/>
        </a:p>
      </dgm:t>
    </dgm:pt>
    <dgm:pt modelId="{C1AFC9E5-E347-4D17-849E-807444493089}" type="parTrans" cxnId="{8B1F6C9D-4EA5-470F-A210-BAF4CB36607C}">
      <dgm:prSet/>
      <dgm:spPr/>
      <dgm:t>
        <a:bodyPr/>
        <a:lstStyle/>
        <a:p>
          <a:endParaRPr lang="en-US"/>
        </a:p>
      </dgm:t>
    </dgm:pt>
    <dgm:pt modelId="{49DC92F9-20AF-4E73-918D-9B625E874F46}" type="sibTrans" cxnId="{8B1F6C9D-4EA5-470F-A210-BAF4CB36607C}">
      <dgm:prSet/>
      <dgm:spPr/>
      <dgm:t>
        <a:bodyPr/>
        <a:lstStyle/>
        <a:p>
          <a:endParaRPr lang="en-US"/>
        </a:p>
      </dgm:t>
    </dgm:pt>
    <dgm:pt modelId="{7FE35E85-D80E-44FE-9F39-2B659DF22C7C}">
      <dgm:prSet phldrT="[Text]" custT="1"/>
      <dgm:spPr/>
      <dgm:t>
        <a:bodyPr/>
        <a:lstStyle/>
        <a:p>
          <a:r>
            <a:rPr lang="en-US" sz="1600" dirty="0" smtClean="0"/>
            <a:t>Low dose of  Inhaled corticosteroids and long-acting beta-agonist or medium dose of Inhaled corticosteroids</a:t>
          </a:r>
        </a:p>
        <a:p>
          <a:r>
            <a:rPr lang="en-US" sz="1600" b="1" dirty="0" smtClean="0"/>
            <a:t>Alternative medication</a:t>
          </a:r>
        </a:p>
        <a:p>
          <a:r>
            <a:rPr lang="en-US" sz="1600" b="0" dirty="0" smtClean="0"/>
            <a:t>Low dose </a:t>
          </a:r>
          <a:r>
            <a:rPr lang="en-US" sz="1600" dirty="0" smtClean="0"/>
            <a:t>Inhaled corticosteroids and either Zileuton, Theophylline</a:t>
          </a:r>
          <a:endParaRPr lang="en-US" sz="1600" b="0" dirty="0"/>
        </a:p>
      </dgm:t>
    </dgm:pt>
    <dgm:pt modelId="{A0887325-DC6D-432A-B890-1C52241935BE}" type="parTrans" cxnId="{D254A166-1C4A-4EB0-9247-760F5F448A97}">
      <dgm:prSet/>
      <dgm:spPr/>
      <dgm:t>
        <a:bodyPr/>
        <a:lstStyle/>
        <a:p>
          <a:endParaRPr lang="en-US"/>
        </a:p>
      </dgm:t>
    </dgm:pt>
    <dgm:pt modelId="{EE973F3D-118B-43CC-AD18-21A45915CC69}" type="sibTrans" cxnId="{D254A166-1C4A-4EB0-9247-760F5F448A97}">
      <dgm:prSet/>
      <dgm:spPr/>
      <dgm:t>
        <a:bodyPr/>
        <a:lstStyle/>
        <a:p>
          <a:endParaRPr lang="en-US"/>
        </a:p>
      </dgm:t>
    </dgm:pt>
    <dgm:pt modelId="{8991BD69-AA61-4982-8D3E-F66D1BF645D4}">
      <dgm:prSet/>
      <dgm:spPr/>
      <dgm:t>
        <a:bodyPr/>
        <a:lstStyle/>
        <a:p>
          <a:r>
            <a:rPr lang="en-US" dirty="0" smtClean="0"/>
            <a:t>Step 4</a:t>
          </a:r>
          <a:endParaRPr lang="en-US" dirty="0"/>
        </a:p>
      </dgm:t>
    </dgm:pt>
    <dgm:pt modelId="{67E24D13-AEE7-40CB-B4F1-47EDA0E7B78F}" type="parTrans" cxnId="{E3DD8BF8-CE25-4246-924E-D7B1A5B6E131}">
      <dgm:prSet/>
      <dgm:spPr/>
      <dgm:t>
        <a:bodyPr/>
        <a:lstStyle/>
        <a:p>
          <a:endParaRPr lang="en-US"/>
        </a:p>
      </dgm:t>
    </dgm:pt>
    <dgm:pt modelId="{ADF93F05-E486-435A-AD7D-94049BDE4229}" type="sibTrans" cxnId="{E3DD8BF8-CE25-4246-924E-D7B1A5B6E131}">
      <dgm:prSet/>
      <dgm:spPr/>
      <dgm:t>
        <a:bodyPr/>
        <a:lstStyle/>
        <a:p>
          <a:endParaRPr lang="en-US"/>
        </a:p>
      </dgm:t>
    </dgm:pt>
    <dgm:pt modelId="{2B01EEAD-3B1E-4477-9EB2-6CC4CE3243C0}">
      <dgm:prSet/>
      <dgm:spPr/>
      <dgm:t>
        <a:bodyPr/>
        <a:lstStyle/>
        <a:p>
          <a:r>
            <a:rPr lang="en-US" dirty="0" smtClean="0"/>
            <a:t>Step 5</a:t>
          </a:r>
          <a:endParaRPr lang="en-US" dirty="0"/>
        </a:p>
      </dgm:t>
    </dgm:pt>
    <dgm:pt modelId="{B6EDBDD9-54B6-42DF-B72B-71BE1829DE2A}" type="parTrans" cxnId="{9AEA6CA8-BBED-4956-9E41-9D111051C2A7}">
      <dgm:prSet/>
      <dgm:spPr/>
      <dgm:t>
        <a:bodyPr/>
        <a:lstStyle/>
        <a:p>
          <a:endParaRPr lang="en-US"/>
        </a:p>
      </dgm:t>
    </dgm:pt>
    <dgm:pt modelId="{816650CE-A68D-419F-B732-D730FDF57BF0}" type="sibTrans" cxnId="{9AEA6CA8-BBED-4956-9E41-9D111051C2A7}">
      <dgm:prSet/>
      <dgm:spPr/>
      <dgm:t>
        <a:bodyPr/>
        <a:lstStyle/>
        <a:p>
          <a:endParaRPr lang="en-US"/>
        </a:p>
      </dgm:t>
    </dgm:pt>
    <dgm:pt modelId="{D7D8E0E9-3D2E-4594-BFBD-2A219C07945F}">
      <dgm:prSet custT="1"/>
      <dgm:spPr/>
      <dgm:t>
        <a:bodyPr/>
        <a:lstStyle/>
        <a:p>
          <a:r>
            <a:rPr lang="en-US" sz="1600" dirty="0" smtClean="0"/>
            <a:t>Medium does Inhaled corticosteroids and long-acting beta-agonist or medium dose of Inhaled corticosteroids</a:t>
          </a:r>
        </a:p>
        <a:p>
          <a:r>
            <a:rPr lang="en-US" sz="1600" b="1" dirty="0" smtClean="0"/>
            <a:t>Alternative medication</a:t>
          </a:r>
          <a:endParaRPr lang="en-US" sz="1600" dirty="0"/>
        </a:p>
      </dgm:t>
    </dgm:pt>
    <dgm:pt modelId="{C8B4272E-06A4-458B-875C-4082B22CFE2E}" type="parTrans" cxnId="{027E60F3-AC20-413D-BE6E-6465D9BE7E09}">
      <dgm:prSet/>
      <dgm:spPr/>
      <dgm:t>
        <a:bodyPr/>
        <a:lstStyle/>
        <a:p>
          <a:endParaRPr lang="en-US"/>
        </a:p>
      </dgm:t>
    </dgm:pt>
    <dgm:pt modelId="{93582360-02DE-414A-B19C-16AB32E8566A}" type="sibTrans" cxnId="{027E60F3-AC20-413D-BE6E-6465D9BE7E09}">
      <dgm:prSet/>
      <dgm:spPr/>
      <dgm:t>
        <a:bodyPr/>
        <a:lstStyle/>
        <a:p>
          <a:endParaRPr lang="en-US"/>
        </a:p>
      </dgm:t>
    </dgm:pt>
    <dgm:pt modelId="{38198D2B-6A43-4BF5-AF97-5F648A7225DC}">
      <dgm:prSet custT="1"/>
      <dgm:spPr/>
      <dgm:t>
        <a:bodyPr/>
        <a:lstStyle/>
        <a:p>
          <a:r>
            <a:rPr lang="en-US" sz="1800" dirty="0" smtClean="0"/>
            <a:t>High dose of  Inhaled corticosteroids </a:t>
          </a:r>
          <a:r>
            <a:rPr lang="en-GB" sz="1800" dirty="0" smtClean="0"/>
            <a:t>and long-acting beta-agonist</a:t>
          </a:r>
        </a:p>
        <a:p>
          <a:r>
            <a:rPr lang="en-US" sz="1800" b="1" dirty="0" smtClean="0"/>
            <a:t>Alternative medication</a:t>
          </a:r>
        </a:p>
        <a:p>
          <a:r>
            <a:rPr lang="en-US" sz="1800" b="0" dirty="0" smtClean="0"/>
            <a:t>Use of Omalizumab for patients with allergies</a:t>
          </a:r>
          <a:endParaRPr lang="en-GB" sz="1800" b="0" dirty="0" smtClean="0"/>
        </a:p>
      </dgm:t>
    </dgm:pt>
    <dgm:pt modelId="{718495D7-CEAD-4D2A-B30C-277FA5EEDAED}" type="parTrans" cxnId="{648342D0-8B51-4952-8C30-7E25DEF765CF}">
      <dgm:prSet/>
      <dgm:spPr/>
      <dgm:t>
        <a:bodyPr/>
        <a:lstStyle/>
        <a:p>
          <a:endParaRPr lang="en-US"/>
        </a:p>
      </dgm:t>
    </dgm:pt>
    <dgm:pt modelId="{3F96BE3F-874F-4775-9CF1-12966BB5B326}" type="sibTrans" cxnId="{648342D0-8B51-4952-8C30-7E25DEF765CF}">
      <dgm:prSet/>
      <dgm:spPr/>
      <dgm:t>
        <a:bodyPr/>
        <a:lstStyle/>
        <a:p>
          <a:endParaRPr lang="en-US"/>
        </a:p>
      </dgm:t>
    </dgm:pt>
    <dgm:pt modelId="{CD6E1F6B-F85B-4212-B109-394D02FF4F98}">
      <dgm:prSet/>
      <dgm:spPr/>
      <dgm:t>
        <a:bodyPr/>
        <a:lstStyle/>
        <a:p>
          <a:r>
            <a:rPr lang="en-US" dirty="0" smtClean="0"/>
            <a:t>Step 6</a:t>
          </a:r>
          <a:endParaRPr lang="en-US" dirty="0"/>
        </a:p>
      </dgm:t>
    </dgm:pt>
    <dgm:pt modelId="{A56AEC3E-0B85-46CA-B8FA-3C3FA355D85D}" type="parTrans" cxnId="{9BC886F1-252A-4F87-946D-D9A00C14DB1D}">
      <dgm:prSet/>
      <dgm:spPr/>
      <dgm:t>
        <a:bodyPr/>
        <a:lstStyle/>
        <a:p>
          <a:endParaRPr lang="en-US"/>
        </a:p>
      </dgm:t>
    </dgm:pt>
    <dgm:pt modelId="{1072922E-77D9-4A9B-82AC-2EB10EE17025}" type="sibTrans" cxnId="{9BC886F1-252A-4F87-946D-D9A00C14DB1D}">
      <dgm:prSet/>
      <dgm:spPr/>
      <dgm:t>
        <a:bodyPr/>
        <a:lstStyle/>
        <a:p>
          <a:endParaRPr lang="en-US"/>
        </a:p>
      </dgm:t>
    </dgm:pt>
    <dgm:pt modelId="{1F4C124C-16D6-49B8-8175-D67E768C3368}">
      <dgm:prSet/>
      <dgm:spPr/>
      <dgm:t>
        <a:bodyPr/>
        <a:lstStyle/>
        <a:p>
          <a:r>
            <a:rPr lang="en-US" dirty="0" smtClean="0"/>
            <a:t>High dose Inhaled corticosteroids </a:t>
          </a:r>
          <a:r>
            <a:rPr lang="en-GB" dirty="0" smtClean="0"/>
            <a:t>and long-acting beta-agonist and oral corticosteroid</a:t>
          </a:r>
        </a:p>
        <a:p>
          <a:r>
            <a:rPr lang="en-US" b="1" dirty="0" smtClean="0"/>
            <a:t>Alternative medication</a:t>
          </a:r>
          <a:endParaRPr lang="en-US" dirty="0"/>
        </a:p>
      </dgm:t>
    </dgm:pt>
    <dgm:pt modelId="{9D6AF4E5-FFAA-42CD-AE12-63CE6B3C2AD4}" type="parTrans" cxnId="{C56C3A84-AB02-4369-863F-CB956846D1B5}">
      <dgm:prSet/>
      <dgm:spPr/>
      <dgm:t>
        <a:bodyPr/>
        <a:lstStyle/>
        <a:p>
          <a:endParaRPr lang="en-US"/>
        </a:p>
      </dgm:t>
    </dgm:pt>
    <dgm:pt modelId="{077E3425-3003-40E7-8202-D6A491386060}" type="sibTrans" cxnId="{C56C3A84-AB02-4369-863F-CB956846D1B5}">
      <dgm:prSet/>
      <dgm:spPr/>
      <dgm:t>
        <a:bodyPr/>
        <a:lstStyle/>
        <a:p>
          <a:endParaRPr lang="en-US"/>
        </a:p>
      </dgm:t>
    </dgm:pt>
    <dgm:pt modelId="{8A6C06A2-9B0F-4EF5-99D2-389D852C2A34}">
      <dgm:prSet custT="1"/>
      <dgm:spPr/>
      <dgm:t>
        <a:bodyPr/>
        <a:lstStyle/>
        <a:p>
          <a:r>
            <a:rPr lang="en-US" sz="1600" b="0" dirty="0" smtClean="0"/>
            <a:t>Medium dose </a:t>
          </a:r>
          <a:r>
            <a:rPr lang="en-US" sz="1600" dirty="0" smtClean="0"/>
            <a:t>Inhaled corticosteroids and either Zileuton or Theophylline</a:t>
          </a:r>
          <a:endParaRPr lang="en-US" sz="1600" b="0" dirty="0"/>
        </a:p>
      </dgm:t>
    </dgm:pt>
    <dgm:pt modelId="{D79B49EB-170C-4FF7-85A4-E7EE9E56CFE3}" type="parTrans" cxnId="{E9CC70DE-8A17-420E-95F3-624D3E241BCB}">
      <dgm:prSet/>
      <dgm:spPr/>
      <dgm:t>
        <a:bodyPr/>
        <a:lstStyle/>
        <a:p>
          <a:endParaRPr lang="en-US"/>
        </a:p>
      </dgm:t>
    </dgm:pt>
    <dgm:pt modelId="{B221B64C-9073-4D6D-AE00-B6A7CEFD2960}" type="sibTrans" cxnId="{E9CC70DE-8A17-420E-95F3-624D3E241BCB}">
      <dgm:prSet/>
      <dgm:spPr/>
      <dgm:t>
        <a:bodyPr/>
        <a:lstStyle/>
        <a:p>
          <a:endParaRPr lang="en-US"/>
        </a:p>
      </dgm:t>
    </dgm:pt>
    <dgm:pt modelId="{D17DC36E-58E2-4BDB-BA35-55556E87C4E4}">
      <dgm:prSet custT="1"/>
      <dgm:spPr/>
      <dgm:t>
        <a:bodyPr/>
        <a:lstStyle/>
        <a:p>
          <a:r>
            <a:rPr lang="en-US" sz="1400" dirty="0" smtClean="0"/>
            <a:t> </a:t>
          </a:r>
          <a:endParaRPr lang="en-US" sz="1400" dirty="0"/>
        </a:p>
      </dgm:t>
    </dgm:pt>
    <dgm:pt modelId="{04628770-B8D7-48F4-8717-763D1E87B42E}" type="parTrans" cxnId="{7ABF0F66-EECC-4BB5-8D60-0DD0F18C319B}">
      <dgm:prSet/>
      <dgm:spPr/>
      <dgm:t>
        <a:bodyPr/>
        <a:lstStyle/>
        <a:p>
          <a:endParaRPr lang="en-US"/>
        </a:p>
      </dgm:t>
    </dgm:pt>
    <dgm:pt modelId="{DC671EBF-ACC9-4A44-ABEF-A42F8F03E3AA}" type="sibTrans" cxnId="{7ABF0F66-EECC-4BB5-8D60-0DD0F18C319B}">
      <dgm:prSet/>
      <dgm:spPr/>
      <dgm:t>
        <a:bodyPr/>
        <a:lstStyle/>
        <a:p>
          <a:endParaRPr lang="en-US"/>
        </a:p>
      </dgm:t>
    </dgm:pt>
    <dgm:pt modelId="{362CA92D-D8F1-4FFC-91BA-DDCC5487DFAB}">
      <dgm:prSet/>
      <dgm:spPr/>
      <dgm:t>
        <a:bodyPr/>
        <a:lstStyle/>
        <a:p>
          <a:r>
            <a:rPr lang="en-US" b="0" dirty="0" smtClean="0"/>
            <a:t>Use of Omalizumab for patients with allergies</a:t>
          </a:r>
          <a:endParaRPr lang="en-GB" b="0" dirty="0" smtClean="0"/>
        </a:p>
      </dgm:t>
    </dgm:pt>
    <dgm:pt modelId="{39B427A9-3A73-4D51-8C61-868DB6752C60}" type="parTrans" cxnId="{D7730C45-E41E-41E5-AAD3-FEE54843454D}">
      <dgm:prSet/>
      <dgm:spPr/>
      <dgm:t>
        <a:bodyPr/>
        <a:lstStyle/>
        <a:p>
          <a:endParaRPr lang="en-US"/>
        </a:p>
      </dgm:t>
    </dgm:pt>
    <dgm:pt modelId="{71B08929-E0CC-4B71-A33D-AF7DE107012E}" type="sibTrans" cxnId="{D7730C45-E41E-41E5-AAD3-FEE54843454D}">
      <dgm:prSet/>
      <dgm:spPr/>
      <dgm:t>
        <a:bodyPr/>
        <a:lstStyle/>
        <a:p>
          <a:endParaRPr lang="en-US"/>
        </a:p>
      </dgm:t>
    </dgm:pt>
    <dgm:pt modelId="{CE3BBC22-1C3E-4E92-AFDA-88FA4046BA6E}" type="pres">
      <dgm:prSet presAssocID="{57C03FE8-56F1-4B11-89E7-FD920B485B2B}" presName="Name0" presStyleCnt="0">
        <dgm:presLayoutVars>
          <dgm:chMax val="7"/>
          <dgm:chPref val="5"/>
          <dgm:dir/>
          <dgm:animOne val="branch"/>
          <dgm:animLvl val="lvl"/>
        </dgm:presLayoutVars>
      </dgm:prSet>
      <dgm:spPr/>
      <dgm:t>
        <a:bodyPr/>
        <a:lstStyle/>
        <a:p>
          <a:endParaRPr lang="en-US"/>
        </a:p>
      </dgm:t>
    </dgm:pt>
    <dgm:pt modelId="{92FACB19-6AA1-4FA9-879B-4EBCA7864AA5}" type="pres">
      <dgm:prSet presAssocID="{CD6E1F6B-F85B-4212-B109-394D02FF4F98}" presName="ChildAccent6" presStyleCnt="0"/>
      <dgm:spPr/>
    </dgm:pt>
    <dgm:pt modelId="{830641EC-E661-483F-8084-E5C94D3E9B4F}" type="pres">
      <dgm:prSet presAssocID="{CD6E1F6B-F85B-4212-B109-394D02FF4F98}" presName="ChildAccent" presStyleLbl="alignImgPlace1" presStyleIdx="0" presStyleCnt="6" custLinFactNeighborX="-3502" custLinFactNeighborY="-260"/>
      <dgm:spPr/>
      <dgm:t>
        <a:bodyPr/>
        <a:lstStyle/>
        <a:p>
          <a:endParaRPr lang="en-US"/>
        </a:p>
      </dgm:t>
    </dgm:pt>
    <dgm:pt modelId="{68A5505A-F4FC-4983-85E4-09B3A8B085A8}" type="pres">
      <dgm:prSet presAssocID="{CD6E1F6B-F85B-4212-B109-394D02FF4F98}" presName="Child6" presStyleLbl="revTx" presStyleIdx="0" presStyleCnt="0">
        <dgm:presLayoutVars>
          <dgm:chMax val="0"/>
          <dgm:chPref val="0"/>
          <dgm:bulletEnabled val="1"/>
        </dgm:presLayoutVars>
      </dgm:prSet>
      <dgm:spPr/>
      <dgm:t>
        <a:bodyPr/>
        <a:lstStyle/>
        <a:p>
          <a:endParaRPr lang="en-US"/>
        </a:p>
      </dgm:t>
    </dgm:pt>
    <dgm:pt modelId="{572239D5-80EA-4E21-9463-6CC95D883C92}" type="pres">
      <dgm:prSet presAssocID="{CD6E1F6B-F85B-4212-B109-394D02FF4F98}" presName="Parent6" presStyleLbl="node1" presStyleIdx="0" presStyleCnt="6">
        <dgm:presLayoutVars>
          <dgm:chMax val="2"/>
          <dgm:chPref val="1"/>
          <dgm:bulletEnabled val="1"/>
        </dgm:presLayoutVars>
      </dgm:prSet>
      <dgm:spPr/>
      <dgm:t>
        <a:bodyPr/>
        <a:lstStyle/>
        <a:p>
          <a:endParaRPr lang="en-US"/>
        </a:p>
      </dgm:t>
    </dgm:pt>
    <dgm:pt modelId="{45192ACF-6AFE-4D03-AAF4-AC89DA30B027}" type="pres">
      <dgm:prSet presAssocID="{2B01EEAD-3B1E-4477-9EB2-6CC4CE3243C0}" presName="ChildAccent5" presStyleCnt="0"/>
      <dgm:spPr/>
    </dgm:pt>
    <dgm:pt modelId="{14DAB186-B904-4D3A-B82E-CEF2BB0F0F82}" type="pres">
      <dgm:prSet presAssocID="{2B01EEAD-3B1E-4477-9EB2-6CC4CE3243C0}" presName="ChildAccent" presStyleLbl="alignImgPlace1" presStyleIdx="1" presStyleCnt="6" custLinFactNeighborX="1295" custLinFactNeighborY="-1020"/>
      <dgm:spPr/>
      <dgm:t>
        <a:bodyPr/>
        <a:lstStyle/>
        <a:p>
          <a:endParaRPr lang="en-US"/>
        </a:p>
      </dgm:t>
    </dgm:pt>
    <dgm:pt modelId="{0CAE1371-C19E-4431-889D-097E261EC6FF}" type="pres">
      <dgm:prSet presAssocID="{2B01EEAD-3B1E-4477-9EB2-6CC4CE3243C0}" presName="Child5" presStyleLbl="revTx" presStyleIdx="0" presStyleCnt="0">
        <dgm:presLayoutVars>
          <dgm:chMax val="0"/>
          <dgm:chPref val="0"/>
          <dgm:bulletEnabled val="1"/>
        </dgm:presLayoutVars>
      </dgm:prSet>
      <dgm:spPr/>
      <dgm:t>
        <a:bodyPr/>
        <a:lstStyle/>
        <a:p>
          <a:endParaRPr lang="en-US"/>
        </a:p>
      </dgm:t>
    </dgm:pt>
    <dgm:pt modelId="{EE1A756D-9B30-41DC-A1AE-C17E5956D9D6}" type="pres">
      <dgm:prSet presAssocID="{2B01EEAD-3B1E-4477-9EB2-6CC4CE3243C0}" presName="Parent5" presStyleLbl="node1" presStyleIdx="1" presStyleCnt="6">
        <dgm:presLayoutVars>
          <dgm:chMax val="2"/>
          <dgm:chPref val="1"/>
          <dgm:bulletEnabled val="1"/>
        </dgm:presLayoutVars>
      </dgm:prSet>
      <dgm:spPr/>
      <dgm:t>
        <a:bodyPr/>
        <a:lstStyle/>
        <a:p>
          <a:endParaRPr lang="en-US"/>
        </a:p>
      </dgm:t>
    </dgm:pt>
    <dgm:pt modelId="{724B4578-4033-4EBD-A249-CC5A2B8BE97B}" type="pres">
      <dgm:prSet presAssocID="{8991BD69-AA61-4982-8D3E-F66D1BF645D4}" presName="ChildAccent4" presStyleCnt="0"/>
      <dgm:spPr/>
    </dgm:pt>
    <dgm:pt modelId="{77DC3428-DE89-49F9-B3F5-8E2D51870F45}" type="pres">
      <dgm:prSet presAssocID="{8991BD69-AA61-4982-8D3E-F66D1BF645D4}" presName="ChildAccent" presStyleLbl="alignImgPlace1" presStyleIdx="2" presStyleCnt="6" custLinFactNeighborX="1673"/>
      <dgm:spPr/>
      <dgm:t>
        <a:bodyPr/>
        <a:lstStyle/>
        <a:p>
          <a:endParaRPr lang="en-US"/>
        </a:p>
      </dgm:t>
    </dgm:pt>
    <dgm:pt modelId="{90E8840B-0145-4472-8356-B09356085EBC}" type="pres">
      <dgm:prSet presAssocID="{8991BD69-AA61-4982-8D3E-F66D1BF645D4}" presName="Child4" presStyleLbl="revTx" presStyleIdx="0" presStyleCnt="0">
        <dgm:presLayoutVars>
          <dgm:chMax val="0"/>
          <dgm:chPref val="0"/>
          <dgm:bulletEnabled val="1"/>
        </dgm:presLayoutVars>
      </dgm:prSet>
      <dgm:spPr/>
      <dgm:t>
        <a:bodyPr/>
        <a:lstStyle/>
        <a:p>
          <a:endParaRPr lang="en-US"/>
        </a:p>
      </dgm:t>
    </dgm:pt>
    <dgm:pt modelId="{164ACFE1-8369-4494-A477-9F9DA0CECE5F}" type="pres">
      <dgm:prSet presAssocID="{8991BD69-AA61-4982-8D3E-F66D1BF645D4}" presName="Parent4" presStyleLbl="node1" presStyleIdx="2" presStyleCnt="6">
        <dgm:presLayoutVars>
          <dgm:chMax val="2"/>
          <dgm:chPref val="1"/>
          <dgm:bulletEnabled val="1"/>
        </dgm:presLayoutVars>
      </dgm:prSet>
      <dgm:spPr/>
      <dgm:t>
        <a:bodyPr/>
        <a:lstStyle/>
        <a:p>
          <a:endParaRPr lang="en-US"/>
        </a:p>
      </dgm:t>
    </dgm:pt>
    <dgm:pt modelId="{FD7EED6E-C627-4509-9955-6E1FE890A535}" type="pres">
      <dgm:prSet presAssocID="{D21D4DE8-D352-4D10-9D7F-FD300D3584F2}" presName="ChildAccent3" presStyleCnt="0"/>
      <dgm:spPr/>
    </dgm:pt>
    <dgm:pt modelId="{3D8A45C3-3BF8-49C0-8876-57565B393C6B}" type="pres">
      <dgm:prSet presAssocID="{D21D4DE8-D352-4D10-9D7F-FD300D3584F2}" presName="ChildAccent" presStyleLbl="alignImgPlace1" presStyleIdx="3" presStyleCnt="6"/>
      <dgm:spPr/>
      <dgm:t>
        <a:bodyPr/>
        <a:lstStyle/>
        <a:p>
          <a:endParaRPr lang="en-US"/>
        </a:p>
      </dgm:t>
    </dgm:pt>
    <dgm:pt modelId="{B744B9D0-2AB9-4CE2-806F-05EC83746466}" type="pres">
      <dgm:prSet presAssocID="{D21D4DE8-D352-4D10-9D7F-FD300D3584F2}" presName="Child3" presStyleLbl="revTx" presStyleIdx="0" presStyleCnt="0">
        <dgm:presLayoutVars>
          <dgm:chMax val="0"/>
          <dgm:chPref val="0"/>
          <dgm:bulletEnabled val="1"/>
        </dgm:presLayoutVars>
      </dgm:prSet>
      <dgm:spPr/>
      <dgm:t>
        <a:bodyPr/>
        <a:lstStyle/>
        <a:p>
          <a:endParaRPr lang="en-US"/>
        </a:p>
      </dgm:t>
    </dgm:pt>
    <dgm:pt modelId="{395E30A1-A5AD-4636-8EB4-ECB06D774E7F}" type="pres">
      <dgm:prSet presAssocID="{D21D4DE8-D352-4D10-9D7F-FD300D3584F2}" presName="Parent3" presStyleLbl="node1" presStyleIdx="3" presStyleCnt="6">
        <dgm:presLayoutVars>
          <dgm:chMax val="2"/>
          <dgm:chPref val="1"/>
          <dgm:bulletEnabled val="1"/>
        </dgm:presLayoutVars>
      </dgm:prSet>
      <dgm:spPr/>
      <dgm:t>
        <a:bodyPr/>
        <a:lstStyle/>
        <a:p>
          <a:endParaRPr lang="en-US"/>
        </a:p>
      </dgm:t>
    </dgm:pt>
    <dgm:pt modelId="{339BC696-5255-4289-823D-2097BE4452EB}" type="pres">
      <dgm:prSet presAssocID="{C98669A0-01F5-4981-8C00-AC867E7E8BBE}" presName="ChildAccent2" presStyleCnt="0"/>
      <dgm:spPr/>
    </dgm:pt>
    <dgm:pt modelId="{1AECC3CE-780E-48AA-A0EF-DECEB0413DBA}" type="pres">
      <dgm:prSet presAssocID="{C98669A0-01F5-4981-8C00-AC867E7E8BBE}" presName="ChildAccent" presStyleLbl="alignImgPlace1" presStyleIdx="4" presStyleCnt="6"/>
      <dgm:spPr/>
      <dgm:t>
        <a:bodyPr/>
        <a:lstStyle/>
        <a:p>
          <a:endParaRPr lang="en-US"/>
        </a:p>
      </dgm:t>
    </dgm:pt>
    <dgm:pt modelId="{E9B08654-999C-49FC-B353-F9011478C7F6}" type="pres">
      <dgm:prSet presAssocID="{C98669A0-01F5-4981-8C00-AC867E7E8BBE}" presName="Child2" presStyleLbl="revTx" presStyleIdx="0" presStyleCnt="0">
        <dgm:presLayoutVars>
          <dgm:chMax val="0"/>
          <dgm:chPref val="0"/>
          <dgm:bulletEnabled val="1"/>
        </dgm:presLayoutVars>
      </dgm:prSet>
      <dgm:spPr/>
      <dgm:t>
        <a:bodyPr/>
        <a:lstStyle/>
        <a:p>
          <a:endParaRPr lang="en-US"/>
        </a:p>
      </dgm:t>
    </dgm:pt>
    <dgm:pt modelId="{D65891F2-6FEB-46BB-BA8B-CEAA79D33686}" type="pres">
      <dgm:prSet presAssocID="{C98669A0-01F5-4981-8C00-AC867E7E8BBE}" presName="Parent2" presStyleLbl="node1" presStyleIdx="4" presStyleCnt="6">
        <dgm:presLayoutVars>
          <dgm:chMax val="2"/>
          <dgm:chPref val="1"/>
          <dgm:bulletEnabled val="1"/>
        </dgm:presLayoutVars>
      </dgm:prSet>
      <dgm:spPr/>
      <dgm:t>
        <a:bodyPr/>
        <a:lstStyle/>
        <a:p>
          <a:endParaRPr lang="en-US"/>
        </a:p>
      </dgm:t>
    </dgm:pt>
    <dgm:pt modelId="{18C8F21F-D80A-4B0A-BAE1-C95217D36679}" type="pres">
      <dgm:prSet presAssocID="{CF2CFFC8-D1FE-4A0B-B68F-EE0E7BCE6C5D}" presName="ChildAccent1" presStyleCnt="0"/>
      <dgm:spPr/>
    </dgm:pt>
    <dgm:pt modelId="{9828FC16-362C-47F7-8C94-975C35D3F6DA}" type="pres">
      <dgm:prSet presAssocID="{CF2CFFC8-D1FE-4A0B-B68F-EE0E7BCE6C5D}" presName="ChildAccent" presStyleLbl="alignImgPlace1" presStyleIdx="5" presStyleCnt="6"/>
      <dgm:spPr/>
      <dgm:t>
        <a:bodyPr/>
        <a:lstStyle/>
        <a:p>
          <a:endParaRPr lang="en-US"/>
        </a:p>
      </dgm:t>
    </dgm:pt>
    <dgm:pt modelId="{B4E8C77A-FB11-41E7-9A07-6D532AA5155D}" type="pres">
      <dgm:prSet presAssocID="{CF2CFFC8-D1FE-4A0B-B68F-EE0E7BCE6C5D}" presName="Child1" presStyleLbl="revTx" presStyleIdx="0" presStyleCnt="0">
        <dgm:presLayoutVars>
          <dgm:chMax val="0"/>
          <dgm:chPref val="0"/>
          <dgm:bulletEnabled val="1"/>
        </dgm:presLayoutVars>
      </dgm:prSet>
      <dgm:spPr/>
      <dgm:t>
        <a:bodyPr/>
        <a:lstStyle/>
        <a:p>
          <a:endParaRPr lang="en-US"/>
        </a:p>
      </dgm:t>
    </dgm:pt>
    <dgm:pt modelId="{C717074F-ACF0-4C23-B325-9EE34E7D3566}" type="pres">
      <dgm:prSet presAssocID="{CF2CFFC8-D1FE-4A0B-B68F-EE0E7BCE6C5D}" presName="Parent1" presStyleLbl="node1" presStyleIdx="5" presStyleCnt="6">
        <dgm:presLayoutVars>
          <dgm:chMax val="2"/>
          <dgm:chPref val="1"/>
          <dgm:bulletEnabled val="1"/>
        </dgm:presLayoutVars>
      </dgm:prSet>
      <dgm:spPr/>
      <dgm:t>
        <a:bodyPr/>
        <a:lstStyle/>
        <a:p>
          <a:endParaRPr lang="en-US"/>
        </a:p>
      </dgm:t>
    </dgm:pt>
  </dgm:ptLst>
  <dgm:cxnLst>
    <dgm:cxn modelId="{C8DE0CAA-73AD-4C18-B3AB-937DD81764E0}" type="presOf" srcId="{8991BD69-AA61-4982-8D3E-F66D1BF645D4}" destId="{164ACFE1-8369-4494-A477-9F9DA0CECE5F}" srcOrd="0" destOrd="0" presId="urn:microsoft.com/office/officeart/2011/layout/InterconnectedBlockProcess"/>
    <dgm:cxn modelId="{D90E55F4-DBC5-47E9-BBF3-216D646FF327}" type="presOf" srcId="{362CA92D-D8F1-4FFC-91BA-DDCC5487DFAB}" destId="{830641EC-E661-483F-8084-E5C94D3E9B4F}" srcOrd="0" destOrd="1" presId="urn:microsoft.com/office/officeart/2011/layout/InterconnectedBlockProcess"/>
    <dgm:cxn modelId="{118E316F-2C63-4C1E-9E0D-C813F4576752}" srcId="{CF2CFFC8-D1FE-4A0B-B68F-EE0E7BCE6C5D}" destId="{64DA1095-41F2-42EE-A528-18E3C87EB5AF}" srcOrd="0" destOrd="0" parTransId="{FCE9A03C-7ACD-4FDD-BA3A-83DB0DA6C5C0}" sibTransId="{6BE56DCE-A5E8-4AC1-9381-B883298964C7}"/>
    <dgm:cxn modelId="{7ABF0F66-EECC-4BB5-8D60-0DD0F18C319B}" srcId="{8991BD69-AA61-4982-8D3E-F66D1BF645D4}" destId="{D17DC36E-58E2-4BDB-BA35-55556E87C4E4}" srcOrd="2" destOrd="0" parTransId="{04628770-B8D7-48F4-8717-763D1E87B42E}" sibTransId="{DC671EBF-ACC9-4A44-ABEF-A42F8F03E3AA}"/>
    <dgm:cxn modelId="{9AEA6CA8-BBED-4956-9E41-9D111051C2A7}" srcId="{57C03FE8-56F1-4B11-89E7-FD920B485B2B}" destId="{2B01EEAD-3B1E-4477-9EB2-6CC4CE3243C0}" srcOrd="4" destOrd="0" parTransId="{B6EDBDD9-54B6-42DF-B72B-71BE1829DE2A}" sibTransId="{816650CE-A68D-419F-B732-D730FDF57BF0}"/>
    <dgm:cxn modelId="{E782B5C3-8221-4A19-887F-3DF92969C472}" srcId="{C98669A0-01F5-4981-8C00-AC867E7E8BBE}" destId="{DB4C74CA-DF90-4B4F-8D6A-E8C0F4D526EC}" srcOrd="0" destOrd="0" parTransId="{5466A72B-156C-4636-A0C6-143CB057B0B7}" sibTransId="{C40534BD-1D3F-4985-9CFC-256D8C8E3FE4}"/>
    <dgm:cxn modelId="{C3D8C428-976A-464A-A725-887076852B36}" type="presOf" srcId="{D7D8E0E9-3D2E-4594-BFBD-2A219C07945F}" destId="{90E8840B-0145-4472-8356-B09356085EBC}" srcOrd="1" destOrd="0" presId="urn:microsoft.com/office/officeart/2011/layout/InterconnectedBlockProcess"/>
    <dgm:cxn modelId="{D7730C45-E41E-41E5-AAD3-FEE54843454D}" srcId="{CD6E1F6B-F85B-4212-B109-394D02FF4F98}" destId="{362CA92D-D8F1-4FFC-91BA-DDCC5487DFAB}" srcOrd="1" destOrd="0" parTransId="{39B427A9-3A73-4D51-8C61-868DB6752C60}" sibTransId="{71B08929-E0CC-4B71-A33D-AF7DE107012E}"/>
    <dgm:cxn modelId="{AC2C1FF8-CE88-4ED6-8BD6-D36B5C56A493}" type="presOf" srcId="{362CA92D-D8F1-4FFC-91BA-DDCC5487DFAB}" destId="{68A5505A-F4FC-4983-85E4-09B3A8B085A8}" srcOrd="1" destOrd="1" presId="urn:microsoft.com/office/officeart/2011/layout/InterconnectedBlockProcess"/>
    <dgm:cxn modelId="{C56C3A84-AB02-4369-863F-CB956846D1B5}" srcId="{CD6E1F6B-F85B-4212-B109-394D02FF4F98}" destId="{1F4C124C-16D6-49B8-8175-D67E768C3368}" srcOrd="0" destOrd="0" parTransId="{9D6AF4E5-FFAA-42CD-AE12-63CE6B3C2AD4}" sibTransId="{077E3425-3003-40E7-8202-D6A491386060}"/>
    <dgm:cxn modelId="{E3DD8BF8-CE25-4246-924E-D7B1A5B6E131}" srcId="{57C03FE8-56F1-4B11-89E7-FD920B485B2B}" destId="{8991BD69-AA61-4982-8D3E-F66D1BF645D4}" srcOrd="3" destOrd="0" parTransId="{67E24D13-AEE7-40CB-B4F1-47EDA0E7B78F}" sibTransId="{ADF93F05-E486-435A-AD7D-94049BDE4229}"/>
    <dgm:cxn modelId="{31F4B56F-3FF8-458F-B0DE-5543EAF880D9}" type="presOf" srcId="{7FE35E85-D80E-44FE-9F39-2B659DF22C7C}" destId="{B744B9D0-2AB9-4CE2-806F-05EC83746466}" srcOrd="1" destOrd="0" presId="urn:microsoft.com/office/officeart/2011/layout/InterconnectedBlockProcess"/>
    <dgm:cxn modelId="{B0EE8230-0D11-404E-B335-7B741B65BD88}" type="presOf" srcId="{2B01EEAD-3B1E-4477-9EB2-6CC4CE3243C0}" destId="{EE1A756D-9B30-41DC-A1AE-C17E5956D9D6}" srcOrd="0" destOrd="0" presId="urn:microsoft.com/office/officeart/2011/layout/InterconnectedBlockProcess"/>
    <dgm:cxn modelId="{D5C7C4C6-AAF4-4EE5-89E5-C4C4A0B98F5C}" type="presOf" srcId="{8A6C06A2-9B0F-4EF5-99D2-389D852C2A34}" destId="{77DC3428-DE89-49F9-B3F5-8E2D51870F45}" srcOrd="0" destOrd="1" presId="urn:microsoft.com/office/officeart/2011/layout/InterconnectedBlockProcess"/>
    <dgm:cxn modelId="{6E069A18-CCA2-4793-85F2-788E8F60194B}" type="presOf" srcId="{DB4C74CA-DF90-4B4F-8D6A-E8C0F4D526EC}" destId="{E9B08654-999C-49FC-B353-F9011478C7F6}" srcOrd="1" destOrd="0" presId="urn:microsoft.com/office/officeart/2011/layout/InterconnectedBlockProcess"/>
    <dgm:cxn modelId="{561F05D1-504E-4798-974C-F29673C3D8D4}" type="presOf" srcId="{CD6E1F6B-F85B-4212-B109-394D02FF4F98}" destId="{572239D5-80EA-4E21-9463-6CC95D883C92}" srcOrd="0" destOrd="0" presId="urn:microsoft.com/office/officeart/2011/layout/InterconnectedBlockProcess"/>
    <dgm:cxn modelId="{782E9615-6FE2-46C3-9170-A41FEE973232}" type="presOf" srcId="{64DA1095-41F2-42EE-A528-18E3C87EB5AF}" destId="{9828FC16-362C-47F7-8C94-975C35D3F6DA}" srcOrd="0" destOrd="0" presId="urn:microsoft.com/office/officeart/2011/layout/InterconnectedBlockProcess"/>
    <dgm:cxn modelId="{E4F3BF70-DB6F-4FA0-9527-8118EFB2405E}" type="presOf" srcId="{57C03FE8-56F1-4B11-89E7-FD920B485B2B}" destId="{CE3BBC22-1C3E-4E92-AFDA-88FA4046BA6E}" srcOrd="0" destOrd="0" presId="urn:microsoft.com/office/officeart/2011/layout/InterconnectedBlockProcess"/>
    <dgm:cxn modelId="{1A886BDC-B248-401C-9C22-4263E67FFEE9}" type="presOf" srcId="{CF2CFFC8-D1FE-4A0B-B68F-EE0E7BCE6C5D}" destId="{C717074F-ACF0-4C23-B325-9EE34E7D3566}" srcOrd="0" destOrd="0" presId="urn:microsoft.com/office/officeart/2011/layout/InterconnectedBlockProcess"/>
    <dgm:cxn modelId="{A75EC5A4-D5F3-41B7-8745-DD6147C4EDF7}" type="presOf" srcId="{C98669A0-01F5-4981-8C00-AC867E7E8BBE}" destId="{D65891F2-6FEB-46BB-BA8B-CEAA79D33686}" srcOrd="0" destOrd="0" presId="urn:microsoft.com/office/officeart/2011/layout/InterconnectedBlockProcess"/>
    <dgm:cxn modelId="{648342D0-8B51-4952-8C30-7E25DEF765CF}" srcId="{2B01EEAD-3B1E-4477-9EB2-6CC4CE3243C0}" destId="{38198D2B-6A43-4BF5-AF97-5F648A7225DC}" srcOrd="0" destOrd="0" parTransId="{718495D7-CEAD-4D2A-B30C-277FA5EEDAED}" sibTransId="{3F96BE3F-874F-4775-9CF1-12966BB5B326}"/>
    <dgm:cxn modelId="{854DCC08-F49E-4935-ADC8-BADBC71D0DBE}" type="presOf" srcId="{8A6C06A2-9B0F-4EF5-99D2-389D852C2A34}" destId="{90E8840B-0145-4472-8356-B09356085EBC}" srcOrd="1" destOrd="1" presId="urn:microsoft.com/office/officeart/2011/layout/InterconnectedBlockProcess"/>
    <dgm:cxn modelId="{6ECFC2C1-28C8-424F-8CC1-535AE74C9512}" type="presOf" srcId="{38198D2B-6A43-4BF5-AF97-5F648A7225DC}" destId="{0CAE1371-C19E-4431-889D-097E261EC6FF}" srcOrd="1" destOrd="0" presId="urn:microsoft.com/office/officeart/2011/layout/InterconnectedBlockProcess"/>
    <dgm:cxn modelId="{37817131-5088-41F3-B39C-F5B0CE72E927}" srcId="{57C03FE8-56F1-4B11-89E7-FD920B485B2B}" destId="{C98669A0-01F5-4981-8C00-AC867E7E8BBE}" srcOrd="1" destOrd="0" parTransId="{C4DC8777-6397-442D-AC62-4669B82EBE6C}" sibTransId="{4FF9794C-C3F7-4F3A-8010-4211F4D9443B}"/>
    <dgm:cxn modelId="{027E60F3-AC20-413D-BE6E-6465D9BE7E09}" srcId="{8991BD69-AA61-4982-8D3E-F66D1BF645D4}" destId="{D7D8E0E9-3D2E-4594-BFBD-2A219C07945F}" srcOrd="0" destOrd="0" parTransId="{C8B4272E-06A4-458B-875C-4082B22CFE2E}" sibTransId="{93582360-02DE-414A-B19C-16AB32E8566A}"/>
    <dgm:cxn modelId="{A9E585F5-95D5-40AB-AA6D-84E6BD42A4EB}" type="presOf" srcId="{D17DC36E-58E2-4BDB-BA35-55556E87C4E4}" destId="{77DC3428-DE89-49F9-B3F5-8E2D51870F45}" srcOrd="0" destOrd="2" presId="urn:microsoft.com/office/officeart/2011/layout/InterconnectedBlockProcess"/>
    <dgm:cxn modelId="{53602DDE-5EF7-4B7C-81A0-EBFB20A03C39}" type="presOf" srcId="{7FE35E85-D80E-44FE-9F39-2B659DF22C7C}" destId="{3D8A45C3-3BF8-49C0-8876-57565B393C6B}" srcOrd="0" destOrd="0" presId="urn:microsoft.com/office/officeart/2011/layout/InterconnectedBlockProcess"/>
    <dgm:cxn modelId="{D254A166-1C4A-4EB0-9247-760F5F448A97}" srcId="{D21D4DE8-D352-4D10-9D7F-FD300D3584F2}" destId="{7FE35E85-D80E-44FE-9F39-2B659DF22C7C}" srcOrd="0" destOrd="0" parTransId="{A0887325-DC6D-432A-B890-1C52241935BE}" sibTransId="{EE973F3D-118B-43CC-AD18-21A45915CC69}"/>
    <dgm:cxn modelId="{E9CC70DE-8A17-420E-95F3-624D3E241BCB}" srcId="{8991BD69-AA61-4982-8D3E-F66D1BF645D4}" destId="{8A6C06A2-9B0F-4EF5-99D2-389D852C2A34}" srcOrd="1" destOrd="0" parTransId="{D79B49EB-170C-4FF7-85A4-E7EE9E56CFE3}" sibTransId="{B221B64C-9073-4D6D-AE00-B6A7CEFD2960}"/>
    <dgm:cxn modelId="{2A0AF2FE-FBFC-4E55-AB82-2E977D427569}" type="presOf" srcId="{1F4C124C-16D6-49B8-8175-D67E768C3368}" destId="{830641EC-E661-483F-8084-E5C94D3E9B4F}" srcOrd="0" destOrd="0" presId="urn:microsoft.com/office/officeart/2011/layout/InterconnectedBlockProcess"/>
    <dgm:cxn modelId="{97A270B3-21AE-4EA9-B08C-215982516FCF}" type="presOf" srcId="{D7D8E0E9-3D2E-4594-BFBD-2A219C07945F}" destId="{77DC3428-DE89-49F9-B3F5-8E2D51870F45}" srcOrd="0" destOrd="0" presId="urn:microsoft.com/office/officeart/2011/layout/InterconnectedBlockProcess"/>
    <dgm:cxn modelId="{9BC886F1-252A-4F87-946D-D9A00C14DB1D}" srcId="{57C03FE8-56F1-4B11-89E7-FD920B485B2B}" destId="{CD6E1F6B-F85B-4212-B109-394D02FF4F98}" srcOrd="5" destOrd="0" parTransId="{A56AEC3E-0B85-46CA-B8FA-3C3FA355D85D}" sibTransId="{1072922E-77D9-4A9B-82AC-2EB10EE17025}"/>
    <dgm:cxn modelId="{D3D5C083-BD0B-49D9-9911-99575F8EC378}" type="presOf" srcId="{D21D4DE8-D352-4D10-9D7F-FD300D3584F2}" destId="{395E30A1-A5AD-4636-8EB4-ECB06D774E7F}" srcOrd="0" destOrd="0" presId="urn:microsoft.com/office/officeart/2011/layout/InterconnectedBlockProcess"/>
    <dgm:cxn modelId="{06DA340F-B5A8-4697-BCAF-6F95A0916B41}" type="presOf" srcId="{DB4C74CA-DF90-4B4F-8D6A-E8C0F4D526EC}" destId="{1AECC3CE-780E-48AA-A0EF-DECEB0413DBA}" srcOrd="0" destOrd="0" presId="urn:microsoft.com/office/officeart/2011/layout/InterconnectedBlockProcess"/>
    <dgm:cxn modelId="{23E6B79F-D998-4CEF-8DFC-B2F87621BBCF}" type="presOf" srcId="{1F4C124C-16D6-49B8-8175-D67E768C3368}" destId="{68A5505A-F4FC-4983-85E4-09B3A8B085A8}" srcOrd="1" destOrd="0" presId="urn:microsoft.com/office/officeart/2011/layout/InterconnectedBlockProcess"/>
    <dgm:cxn modelId="{4BAF3C04-EEF1-4ACC-A0AA-673C4F6967E2}" type="presOf" srcId="{64DA1095-41F2-42EE-A528-18E3C87EB5AF}" destId="{B4E8C77A-FB11-41E7-9A07-6D532AA5155D}" srcOrd="1" destOrd="0" presId="urn:microsoft.com/office/officeart/2011/layout/InterconnectedBlockProcess"/>
    <dgm:cxn modelId="{4F13F9FB-A54A-42C8-9C01-95A374C17253}" type="presOf" srcId="{D17DC36E-58E2-4BDB-BA35-55556E87C4E4}" destId="{90E8840B-0145-4472-8356-B09356085EBC}" srcOrd="1" destOrd="2" presId="urn:microsoft.com/office/officeart/2011/layout/InterconnectedBlockProcess"/>
    <dgm:cxn modelId="{1C9DBA39-91D9-447F-A601-D71E3F05770C}" srcId="{57C03FE8-56F1-4B11-89E7-FD920B485B2B}" destId="{CF2CFFC8-D1FE-4A0B-B68F-EE0E7BCE6C5D}" srcOrd="0" destOrd="0" parTransId="{8FAA2653-6777-40B9-A984-769ABB5D90A6}" sibTransId="{AE6A0C55-052E-4459-831B-0501566BE145}"/>
    <dgm:cxn modelId="{8B1F6C9D-4EA5-470F-A210-BAF4CB36607C}" srcId="{57C03FE8-56F1-4B11-89E7-FD920B485B2B}" destId="{D21D4DE8-D352-4D10-9D7F-FD300D3584F2}" srcOrd="2" destOrd="0" parTransId="{C1AFC9E5-E347-4D17-849E-807444493089}" sibTransId="{49DC92F9-20AF-4E73-918D-9B625E874F46}"/>
    <dgm:cxn modelId="{BB242D8E-4EA8-4E4E-A14E-A57A8D2B9C47}" type="presOf" srcId="{38198D2B-6A43-4BF5-AF97-5F648A7225DC}" destId="{14DAB186-B904-4D3A-B82E-CEF2BB0F0F82}" srcOrd="0" destOrd="0" presId="urn:microsoft.com/office/officeart/2011/layout/InterconnectedBlockProcess"/>
    <dgm:cxn modelId="{9FFDD051-B6D8-4738-9F44-1687F8C1C97E}" type="presParOf" srcId="{CE3BBC22-1C3E-4E92-AFDA-88FA4046BA6E}" destId="{92FACB19-6AA1-4FA9-879B-4EBCA7864AA5}" srcOrd="0" destOrd="0" presId="urn:microsoft.com/office/officeart/2011/layout/InterconnectedBlockProcess"/>
    <dgm:cxn modelId="{FD9B319D-0793-4E46-AC21-990EABBBE194}" type="presParOf" srcId="{92FACB19-6AA1-4FA9-879B-4EBCA7864AA5}" destId="{830641EC-E661-483F-8084-E5C94D3E9B4F}" srcOrd="0" destOrd="0" presId="urn:microsoft.com/office/officeart/2011/layout/InterconnectedBlockProcess"/>
    <dgm:cxn modelId="{796F250E-E1E3-4A9E-8204-74BBC9FD9B94}" type="presParOf" srcId="{CE3BBC22-1C3E-4E92-AFDA-88FA4046BA6E}" destId="{68A5505A-F4FC-4983-85E4-09B3A8B085A8}" srcOrd="1" destOrd="0" presId="urn:microsoft.com/office/officeart/2011/layout/InterconnectedBlockProcess"/>
    <dgm:cxn modelId="{65A284E4-13D1-4E4F-AE3F-388938880A8C}" type="presParOf" srcId="{CE3BBC22-1C3E-4E92-AFDA-88FA4046BA6E}" destId="{572239D5-80EA-4E21-9463-6CC95D883C92}" srcOrd="2" destOrd="0" presId="urn:microsoft.com/office/officeart/2011/layout/InterconnectedBlockProcess"/>
    <dgm:cxn modelId="{1E537ABE-C8AF-4D1C-8AB0-4940F0218843}" type="presParOf" srcId="{CE3BBC22-1C3E-4E92-AFDA-88FA4046BA6E}" destId="{45192ACF-6AFE-4D03-AAF4-AC89DA30B027}" srcOrd="3" destOrd="0" presId="urn:microsoft.com/office/officeart/2011/layout/InterconnectedBlockProcess"/>
    <dgm:cxn modelId="{F28E878A-55D6-4BA5-9FBD-551EE2F7E5EC}" type="presParOf" srcId="{45192ACF-6AFE-4D03-AAF4-AC89DA30B027}" destId="{14DAB186-B904-4D3A-B82E-CEF2BB0F0F82}" srcOrd="0" destOrd="0" presId="urn:microsoft.com/office/officeart/2011/layout/InterconnectedBlockProcess"/>
    <dgm:cxn modelId="{33B5ABD7-6852-444E-9F32-44D6FC249A93}" type="presParOf" srcId="{CE3BBC22-1C3E-4E92-AFDA-88FA4046BA6E}" destId="{0CAE1371-C19E-4431-889D-097E261EC6FF}" srcOrd="4" destOrd="0" presId="urn:microsoft.com/office/officeart/2011/layout/InterconnectedBlockProcess"/>
    <dgm:cxn modelId="{A20A716D-0FA0-4744-8728-DDBED3E50875}" type="presParOf" srcId="{CE3BBC22-1C3E-4E92-AFDA-88FA4046BA6E}" destId="{EE1A756D-9B30-41DC-A1AE-C17E5956D9D6}" srcOrd="5" destOrd="0" presId="urn:microsoft.com/office/officeart/2011/layout/InterconnectedBlockProcess"/>
    <dgm:cxn modelId="{504FB7B1-B303-4870-B8A8-1AC855D00EB6}" type="presParOf" srcId="{CE3BBC22-1C3E-4E92-AFDA-88FA4046BA6E}" destId="{724B4578-4033-4EBD-A249-CC5A2B8BE97B}" srcOrd="6" destOrd="0" presId="urn:microsoft.com/office/officeart/2011/layout/InterconnectedBlockProcess"/>
    <dgm:cxn modelId="{75FCB97E-BBBF-4267-B64F-F60BEBEE2F97}" type="presParOf" srcId="{724B4578-4033-4EBD-A249-CC5A2B8BE97B}" destId="{77DC3428-DE89-49F9-B3F5-8E2D51870F45}" srcOrd="0" destOrd="0" presId="urn:microsoft.com/office/officeart/2011/layout/InterconnectedBlockProcess"/>
    <dgm:cxn modelId="{B793F3FD-414A-4E83-8E5C-B0E1E03C6AE3}" type="presParOf" srcId="{CE3BBC22-1C3E-4E92-AFDA-88FA4046BA6E}" destId="{90E8840B-0145-4472-8356-B09356085EBC}" srcOrd="7" destOrd="0" presId="urn:microsoft.com/office/officeart/2011/layout/InterconnectedBlockProcess"/>
    <dgm:cxn modelId="{75120380-3E60-4EE0-8CC9-28C99B45A62B}" type="presParOf" srcId="{CE3BBC22-1C3E-4E92-AFDA-88FA4046BA6E}" destId="{164ACFE1-8369-4494-A477-9F9DA0CECE5F}" srcOrd="8" destOrd="0" presId="urn:microsoft.com/office/officeart/2011/layout/InterconnectedBlockProcess"/>
    <dgm:cxn modelId="{884DD186-CE53-4F40-95B7-8D7640173E7F}" type="presParOf" srcId="{CE3BBC22-1C3E-4E92-AFDA-88FA4046BA6E}" destId="{FD7EED6E-C627-4509-9955-6E1FE890A535}" srcOrd="9" destOrd="0" presId="urn:microsoft.com/office/officeart/2011/layout/InterconnectedBlockProcess"/>
    <dgm:cxn modelId="{E6C0F52E-8C1C-4FE0-9D82-08663585EA3A}" type="presParOf" srcId="{FD7EED6E-C627-4509-9955-6E1FE890A535}" destId="{3D8A45C3-3BF8-49C0-8876-57565B393C6B}" srcOrd="0" destOrd="0" presId="urn:microsoft.com/office/officeart/2011/layout/InterconnectedBlockProcess"/>
    <dgm:cxn modelId="{865CE716-7E69-4A74-924E-CE91EE18041B}" type="presParOf" srcId="{CE3BBC22-1C3E-4E92-AFDA-88FA4046BA6E}" destId="{B744B9D0-2AB9-4CE2-806F-05EC83746466}" srcOrd="10" destOrd="0" presId="urn:microsoft.com/office/officeart/2011/layout/InterconnectedBlockProcess"/>
    <dgm:cxn modelId="{60C85191-836C-4F93-A74C-19C7999FD3E5}" type="presParOf" srcId="{CE3BBC22-1C3E-4E92-AFDA-88FA4046BA6E}" destId="{395E30A1-A5AD-4636-8EB4-ECB06D774E7F}" srcOrd="11" destOrd="0" presId="urn:microsoft.com/office/officeart/2011/layout/InterconnectedBlockProcess"/>
    <dgm:cxn modelId="{EBAF0727-70A1-45E6-A616-48C3DA44602C}" type="presParOf" srcId="{CE3BBC22-1C3E-4E92-AFDA-88FA4046BA6E}" destId="{339BC696-5255-4289-823D-2097BE4452EB}" srcOrd="12" destOrd="0" presId="urn:microsoft.com/office/officeart/2011/layout/InterconnectedBlockProcess"/>
    <dgm:cxn modelId="{4F3C565D-0D28-46BC-83F7-F3F81AEFE176}" type="presParOf" srcId="{339BC696-5255-4289-823D-2097BE4452EB}" destId="{1AECC3CE-780E-48AA-A0EF-DECEB0413DBA}" srcOrd="0" destOrd="0" presId="urn:microsoft.com/office/officeart/2011/layout/InterconnectedBlockProcess"/>
    <dgm:cxn modelId="{9FC7D7B8-9B03-4728-801B-E7CCAB892DBE}" type="presParOf" srcId="{CE3BBC22-1C3E-4E92-AFDA-88FA4046BA6E}" destId="{E9B08654-999C-49FC-B353-F9011478C7F6}" srcOrd="13" destOrd="0" presId="urn:microsoft.com/office/officeart/2011/layout/InterconnectedBlockProcess"/>
    <dgm:cxn modelId="{20059A6B-34DF-47DC-B72A-A53CFFE81C2A}" type="presParOf" srcId="{CE3BBC22-1C3E-4E92-AFDA-88FA4046BA6E}" destId="{D65891F2-6FEB-46BB-BA8B-CEAA79D33686}" srcOrd="14" destOrd="0" presId="urn:microsoft.com/office/officeart/2011/layout/InterconnectedBlockProcess"/>
    <dgm:cxn modelId="{19B6CA41-C6A6-453C-A861-5AA1F966E961}" type="presParOf" srcId="{CE3BBC22-1C3E-4E92-AFDA-88FA4046BA6E}" destId="{18C8F21F-D80A-4B0A-BAE1-C95217D36679}" srcOrd="15" destOrd="0" presId="urn:microsoft.com/office/officeart/2011/layout/InterconnectedBlockProcess"/>
    <dgm:cxn modelId="{759821BB-8D85-4C60-8EDE-4A7A3B26A0AA}" type="presParOf" srcId="{18C8F21F-D80A-4B0A-BAE1-C95217D36679}" destId="{9828FC16-362C-47F7-8C94-975C35D3F6DA}" srcOrd="0" destOrd="0" presId="urn:microsoft.com/office/officeart/2011/layout/InterconnectedBlockProcess"/>
    <dgm:cxn modelId="{0D59CE44-9CA8-4F03-A9CC-9DA88A558AEB}" type="presParOf" srcId="{CE3BBC22-1C3E-4E92-AFDA-88FA4046BA6E}" destId="{B4E8C77A-FB11-41E7-9A07-6D532AA5155D}" srcOrd="16" destOrd="0" presId="urn:microsoft.com/office/officeart/2011/layout/InterconnectedBlockProcess"/>
    <dgm:cxn modelId="{C7400AA5-8B17-4EF3-9E0F-7AB20A6B2B78}" type="presParOf" srcId="{CE3BBC22-1C3E-4E92-AFDA-88FA4046BA6E}" destId="{C717074F-ACF0-4C23-B325-9EE34E7D3566}" srcOrd="17" destOrd="0" presId="urn:microsoft.com/office/officeart/2011/layout/InterconnectedBlock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0641EC-E661-483F-8084-E5C94D3E9B4F}">
      <dsp:nvSpPr>
        <dsp:cNvPr id="0" name=""/>
        <dsp:cNvSpPr/>
      </dsp:nvSpPr>
      <dsp:spPr>
        <a:xfrm>
          <a:off x="9552094" y="1221669"/>
          <a:ext cx="1734098" cy="4678158"/>
        </a:xfrm>
        <a:prstGeom prst="wedgeRectCallout">
          <a:avLst>
            <a:gd name="adj1" fmla="val 0"/>
            <a:gd name="adj2" fmla="val 0"/>
          </a:avLst>
        </a:prstGeom>
        <a:solidFill>
          <a:schemeClr val="accent1">
            <a:tint val="50000"/>
            <a:hueOff val="0"/>
            <a:satOff val="0"/>
            <a:lumOff val="0"/>
            <a:alphaOff val="0"/>
          </a:schemeClr>
        </a:soli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1">
          <a:scrgbClr r="0" g="0" b="0"/>
        </a:fillRef>
        <a:effectRef idx="3">
          <a:scrgbClr r="0" g="0" b="0"/>
        </a:effectRef>
        <a:fontRef idx="minor"/>
      </dsp:style>
      <dsp:txBody>
        <a:bodyPr spcFirstLastPara="0" vert="horz" wrap="square" lIns="53975" tIns="53975" rIns="53975" bIns="53975" numCol="1" spcCol="1270" anchor="t" anchorCtr="0">
          <a:noAutofit/>
        </a:bodyPr>
        <a:lstStyle/>
        <a:p>
          <a:pPr lvl="0" algn="r" defTabSz="755650">
            <a:lnSpc>
              <a:spcPct val="90000"/>
            </a:lnSpc>
            <a:spcBef>
              <a:spcPct val="0"/>
            </a:spcBef>
            <a:spcAft>
              <a:spcPct val="35000"/>
            </a:spcAft>
          </a:pPr>
          <a:r>
            <a:rPr lang="en-US" sz="1700" kern="1200" dirty="0" smtClean="0"/>
            <a:t>High dose Inhaled corticosteroids </a:t>
          </a:r>
          <a:r>
            <a:rPr lang="en-GB" sz="1700" kern="1200" dirty="0" smtClean="0"/>
            <a:t>and long-acting beta-agonist and oral corticosteroid</a:t>
          </a:r>
        </a:p>
        <a:p>
          <a:pPr lvl="0" algn="r" defTabSz="755650">
            <a:lnSpc>
              <a:spcPct val="90000"/>
            </a:lnSpc>
            <a:spcBef>
              <a:spcPct val="0"/>
            </a:spcBef>
            <a:spcAft>
              <a:spcPct val="35000"/>
            </a:spcAft>
          </a:pPr>
          <a:r>
            <a:rPr lang="en-US" sz="1700" b="1" kern="1200" dirty="0" smtClean="0"/>
            <a:t>Alternative medication</a:t>
          </a:r>
          <a:endParaRPr lang="en-US" sz="1700" kern="1200" dirty="0"/>
        </a:p>
        <a:p>
          <a:pPr lvl="0" algn="r" defTabSz="755650">
            <a:lnSpc>
              <a:spcPct val="90000"/>
            </a:lnSpc>
            <a:spcBef>
              <a:spcPct val="0"/>
            </a:spcBef>
            <a:spcAft>
              <a:spcPct val="35000"/>
            </a:spcAft>
          </a:pPr>
          <a:r>
            <a:rPr lang="en-US" sz="1700" b="0" kern="1200" dirty="0" smtClean="0"/>
            <a:t>Use of Omalizumab for patients with allergies</a:t>
          </a:r>
          <a:endParaRPr lang="en-GB" sz="1700" b="0" kern="1200" dirty="0" smtClean="0"/>
        </a:p>
      </dsp:txBody>
      <dsp:txXfrm>
        <a:off x="9772231" y="1221669"/>
        <a:ext cx="1513961" cy="4678158"/>
      </dsp:txXfrm>
    </dsp:sp>
    <dsp:sp modelId="{572239D5-80EA-4E21-9463-6CC95D883C92}">
      <dsp:nvSpPr>
        <dsp:cNvPr id="0" name=""/>
        <dsp:cNvSpPr/>
      </dsp:nvSpPr>
      <dsp:spPr>
        <a:xfrm>
          <a:off x="9633590" y="0"/>
          <a:ext cx="1713330" cy="1238562"/>
        </a:xfrm>
        <a:prstGeom prst="rect">
          <a:avLst/>
        </a:prstGeom>
        <a:gradFill rotWithShape="0">
          <a:gsLst>
            <a:gs pos="0">
              <a:schemeClr val="accent2">
                <a:hueOff val="0"/>
                <a:satOff val="0"/>
                <a:lumOff val="0"/>
                <a:alphaOff val="0"/>
                <a:tint val="98000"/>
                <a:lumMod val="110000"/>
              </a:schemeClr>
            </a:gs>
            <a:gs pos="84000">
              <a:schemeClr val="accent2">
                <a:hueOff val="0"/>
                <a:satOff val="0"/>
                <a:lumOff val="0"/>
                <a:alphaOff val="0"/>
                <a:shade val="90000"/>
                <a:lumMod val="88000"/>
              </a:schemeClr>
            </a:gs>
          </a:gsLst>
          <a:lin ang="5400000" scaled="0"/>
        </a:gra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txBody>
        <a:bodyPr spcFirstLastPara="0" vert="horz" wrap="square" lIns="88900" tIns="88900" rIns="88900" bIns="88900" numCol="1" spcCol="1270" anchor="ctr" anchorCtr="0">
          <a:noAutofit/>
        </a:bodyPr>
        <a:lstStyle/>
        <a:p>
          <a:pPr lvl="0" algn="ctr" defTabSz="1244600">
            <a:lnSpc>
              <a:spcPct val="90000"/>
            </a:lnSpc>
            <a:spcBef>
              <a:spcPct val="0"/>
            </a:spcBef>
            <a:spcAft>
              <a:spcPct val="35000"/>
            </a:spcAft>
          </a:pPr>
          <a:r>
            <a:rPr lang="en-US" sz="2800" kern="1200" dirty="0" smtClean="0"/>
            <a:t>Step 6</a:t>
          </a:r>
          <a:endParaRPr lang="en-US" sz="2800" kern="1200" dirty="0"/>
        </a:p>
      </dsp:txBody>
      <dsp:txXfrm>
        <a:off x="9633590" y="0"/>
        <a:ext cx="1713330" cy="1238562"/>
      </dsp:txXfrm>
    </dsp:sp>
    <dsp:sp modelId="{14DAB186-B904-4D3A-B82E-CEF2BB0F0F82}">
      <dsp:nvSpPr>
        <dsp:cNvPr id="0" name=""/>
        <dsp:cNvSpPr/>
      </dsp:nvSpPr>
      <dsp:spPr>
        <a:xfrm>
          <a:off x="7915718" y="1188919"/>
          <a:ext cx="1734098" cy="4403250"/>
        </a:xfrm>
        <a:prstGeom prst="wedgeRectCallout">
          <a:avLst>
            <a:gd name="adj1" fmla="val 62500"/>
            <a:gd name="adj2" fmla="val 20830"/>
          </a:avLst>
        </a:prstGeom>
        <a:solidFill>
          <a:schemeClr val="accent1">
            <a:tint val="50000"/>
            <a:hueOff val="20333"/>
            <a:satOff val="2239"/>
            <a:lumOff val="3462"/>
            <a:alphaOff val="0"/>
          </a:schemeClr>
        </a:soli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1">
          <a:scrgbClr r="0" g="0" b="0"/>
        </a:fillRef>
        <a:effectRef idx="3">
          <a:scrgbClr r="0" g="0" b="0"/>
        </a:effectRef>
        <a:fontRef idx="minor"/>
      </dsp:style>
      <dsp:txBody>
        <a:bodyPr spcFirstLastPara="0" vert="horz" wrap="square" lIns="57150" tIns="57150" rIns="57150" bIns="57150" numCol="1" spcCol="1270" anchor="t" anchorCtr="0">
          <a:noAutofit/>
        </a:bodyPr>
        <a:lstStyle/>
        <a:p>
          <a:pPr lvl="0" algn="r" defTabSz="800100">
            <a:lnSpc>
              <a:spcPct val="90000"/>
            </a:lnSpc>
            <a:spcBef>
              <a:spcPct val="0"/>
            </a:spcBef>
            <a:spcAft>
              <a:spcPct val="35000"/>
            </a:spcAft>
          </a:pPr>
          <a:r>
            <a:rPr lang="en-US" sz="1800" kern="1200" dirty="0" smtClean="0"/>
            <a:t>High dose of  Inhaled corticosteroids </a:t>
          </a:r>
          <a:r>
            <a:rPr lang="en-GB" sz="1800" kern="1200" dirty="0" smtClean="0"/>
            <a:t>and long-acting beta-agonist</a:t>
          </a:r>
        </a:p>
        <a:p>
          <a:pPr lvl="0" algn="r" defTabSz="800100">
            <a:lnSpc>
              <a:spcPct val="90000"/>
            </a:lnSpc>
            <a:spcBef>
              <a:spcPct val="0"/>
            </a:spcBef>
            <a:spcAft>
              <a:spcPct val="35000"/>
            </a:spcAft>
          </a:pPr>
          <a:r>
            <a:rPr lang="en-US" sz="1800" b="1" kern="1200" dirty="0" smtClean="0"/>
            <a:t>Alternative medication</a:t>
          </a:r>
        </a:p>
        <a:p>
          <a:pPr lvl="0" algn="r" defTabSz="800100">
            <a:lnSpc>
              <a:spcPct val="90000"/>
            </a:lnSpc>
            <a:spcBef>
              <a:spcPct val="0"/>
            </a:spcBef>
            <a:spcAft>
              <a:spcPct val="35000"/>
            </a:spcAft>
          </a:pPr>
          <a:r>
            <a:rPr lang="en-US" sz="1800" b="0" kern="1200" dirty="0" smtClean="0"/>
            <a:t>Use of Omalizumab for patients with allergies</a:t>
          </a:r>
          <a:endParaRPr lang="en-GB" sz="1800" b="0" kern="1200" dirty="0" smtClean="0"/>
        </a:p>
      </dsp:txBody>
      <dsp:txXfrm>
        <a:off x="8135855" y="1188919"/>
        <a:ext cx="1513961" cy="4403250"/>
      </dsp:txXfrm>
    </dsp:sp>
    <dsp:sp modelId="{EE1A756D-9B30-41DC-A1AE-C17E5956D9D6}">
      <dsp:nvSpPr>
        <dsp:cNvPr id="0" name=""/>
        <dsp:cNvSpPr/>
      </dsp:nvSpPr>
      <dsp:spPr>
        <a:xfrm>
          <a:off x="7899491" y="133019"/>
          <a:ext cx="1734098" cy="1100812"/>
        </a:xfrm>
        <a:prstGeom prst="rect">
          <a:avLst/>
        </a:prstGeom>
        <a:gradFill rotWithShape="0">
          <a:gsLst>
            <a:gs pos="0">
              <a:schemeClr val="accent3">
                <a:hueOff val="0"/>
                <a:satOff val="0"/>
                <a:lumOff val="0"/>
                <a:alphaOff val="0"/>
                <a:tint val="98000"/>
                <a:lumMod val="110000"/>
              </a:schemeClr>
            </a:gs>
            <a:gs pos="84000">
              <a:schemeClr val="accent3">
                <a:hueOff val="0"/>
                <a:satOff val="0"/>
                <a:lumOff val="0"/>
                <a:alphaOff val="0"/>
                <a:shade val="90000"/>
                <a:lumMod val="88000"/>
              </a:schemeClr>
            </a:gs>
          </a:gsLst>
          <a:lin ang="5400000" scaled="0"/>
        </a:gra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txBody>
        <a:bodyPr spcFirstLastPara="0" vert="horz" wrap="square" lIns="88900" tIns="88900" rIns="88900" bIns="88900" numCol="1" spcCol="1270" anchor="ctr" anchorCtr="0">
          <a:noAutofit/>
        </a:bodyPr>
        <a:lstStyle/>
        <a:p>
          <a:pPr lvl="0" algn="ctr" defTabSz="1244600">
            <a:lnSpc>
              <a:spcPct val="90000"/>
            </a:lnSpc>
            <a:spcBef>
              <a:spcPct val="0"/>
            </a:spcBef>
            <a:spcAft>
              <a:spcPct val="35000"/>
            </a:spcAft>
          </a:pPr>
          <a:r>
            <a:rPr lang="en-US" sz="2800" kern="1200" dirty="0" smtClean="0"/>
            <a:t>Step 5</a:t>
          </a:r>
          <a:endParaRPr lang="en-US" sz="2800" kern="1200" dirty="0"/>
        </a:p>
      </dsp:txBody>
      <dsp:txXfrm>
        <a:off x="7899491" y="133019"/>
        <a:ext cx="1734098" cy="1100812"/>
      </dsp:txXfrm>
    </dsp:sp>
    <dsp:sp modelId="{77DC3428-DE89-49F9-B3F5-8E2D51870F45}">
      <dsp:nvSpPr>
        <dsp:cNvPr id="0" name=""/>
        <dsp:cNvSpPr/>
      </dsp:nvSpPr>
      <dsp:spPr>
        <a:xfrm>
          <a:off x="6193366" y="1233832"/>
          <a:ext cx="1734098" cy="4127752"/>
        </a:xfrm>
        <a:prstGeom prst="wedgeRectCallout">
          <a:avLst>
            <a:gd name="adj1" fmla="val 62500"/>
            <a:gd name="adj2" fmla="val 20830"/>
          </a:avLst>
        </a:prstGeom>
        <a:solidFill>
          <a:schemeClr val="accent1">
            <a:tint val="50000"/>
            <a:hueOff val="40666"/>
            <a:satOff val="4479"/>
            <a:lumOff val="6924"/>
            <a:alphaOff val="0"/>
          </a:schemeClr>
        </a:soli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1">
          <a:scrgbClr r="0" g="0" b="0"/>
        </a:fillRef>
        <a:effectRef idx="3">
          <a:scrgbClr r="0" g="0" b="0"/>
        </a:effectRef>
        <a:fontRef idx="minor"/>
      </dsp:style>
      <dsp:txBody>
        <a:bodyPr spcFirstLastPara="0" vert="horz" wrap="square" lIns="50800" tIns="50800" rIns="50800" bIns="50800" numCol="1" spcCol="1270" anchor="t" anchorCtr="0">
          <a:noAutofit/>
        </a:bodyPr>
        <a:lstStyle/>
        <a:p>
          <a:pPr lvl="0" algn="r" defTabSz="711200">
            <a:lnSpc>
              <a:spcPct val="90000"/>
            </a:lnSpc>
            <a:spcBef>
              <a:spcPct val="0"/>
            </a:spcBef>
            <a:spcAft>
              <a:spcPct val="35000"/>
            </a:spcAft>
          </a:pPr>
          <a:r>
            <a:rPr lang="en-US" sz="1600" kern="1200" dirty="0" smtClean="0"/>
            <a:t>Medium does Inhaled corticosteroids and long-acting beta-agonist or medium dose of Inhaled corticosteroids</a:t>
          </a:r>
        </a:p>
        <a:p>
          <a:pPr lvl="0" algn="r" defTabSz="711200">
            <a:lnSpc>
              <a:spcPct val="90000"/>
            </a:lnSpc>
            <a:spcBef>
              <a:spcPct val="0"/>
            </a:spcBef>
            <a:spcAft>
              <a:spcPct val="35000"/>
            </a:spcAft>
          </a:pPr>
          <a:r>
            <a:rPr lang="en-US" sz="1600" b="1" kern="1200" dirty="0" smtClean="0"/>
            <a:t>Alternative medication</a:t>
          </a:r>
          <a:endParaRPr lang="en-US" sz="1600" kern="1200" dirty="0"/>
        </a:p>
        <a:p>
          <a:pPr lvl="0" algn="r" defTabSz="711200">
            <a:lnSpc>
              <a:spcPct val="90000"/>
            </a:lnSpc>
            <a:spcBef>
              <a:spcPct val="0"/>
            </a:spcBef>
            <a:spcAft>
              <a:spcPct val="35000"/>
            </a:spcAft>
          </a:pPr>
          <a:r>
            <a:rPr lang="en-US" sz="1600" b="0" kern="1200" dirty="0" smtClean="0"/>
            <a:t>Medium dose </a:t>
          </a:r>
          <a:r>
            <a:rPr lang="en-US" sz="1600" kern="1200" dirty="0" smtClean="0"/>
            <a:t>Inhaled corticosteroids and either Zileuton or Theophylline</a:t>
          </a:r>
          <a:endParaRPr lang="en-US" sz="1600" b="0" kern="1200" dirty="0"/>
        </a:p>
        <a:p>
          <a:pPr lvl="0" algn="r" defTabSz="622300">
            <a:lnSpc>
              <a:spcPct val="90000"/>
            </a:lnSpc>
            <a:spcBef>
              <a:spcPct val="0"/>
            </a:spcBef>
            <a:spcAft>
              <a:spcPct val="35000"/>
            </a:spcAft>
          </a:pPr>
          <a:r>
            <a:rPr lang="en-US" sz="1400" kern="1200" dirty="0" smtClean="0"/>
            <a:t> </a:t>
          </a:r>
          <a:endParaRPr lang="en-US" sz="1400" kern="1200" dirty="0"/>
        </a:p>
      </dsp:txBody>
      <dsp:txXfrm>
        <a:off x="6413503" y="1233832"/>
        <a:ext cx="1513961" cy="4127752"/>
      </dsp:txXfrm>
    </dsp:sp>
    <dsp:sp modelId="{164ACFE1-8369-4494-A477-9F9DA0CECE5F}">
      <dsp:nvSpPr>
        <dsp:cNvPr id="0" name=""/>
        <dsp:cNvSpPr/>
      </dsp:nvSpPr>
      <dsp:spPr>
        <a:xfrm>
          <a:off x="6165393" y="270769"/>
          <a:ext cx="1734098" cy="963063"/>
        </a:xfrm>
        <a:prstGeom prst="rect">
          <a:avLst/>
        </a:prstGeom>
        <a:gradFill rotWithShape="0">
          <a:gsLst>
            <a:gs pos="0">
              <a:schemeClr val="accent4">
                <a:hueOff val="0"/>
                <a:satOff val="0"/>
                <a:lumOff val="0"/>
                <a:alphaOff val="0"/>
                <a:tint val="98000"/>
                <a:lumMod val="110000"/>
              </a:schemeClr>
            </a:gs>
            <a:gs pos="84000">
              <a:schemeClr val="accent4">
                <a:hueOff val="0"/>
                <a:satOff val="0"/>
                <a:lumOff val="0"/>
                <a:alphaOff val="0"/>
                <a:shade val="90000"/>
                <a:lumMod val="88000"/>
              </a:schemeClr>
            </a:gs>
          </a:gsLst>
          <a:lin ang="5400000" scaled="0"/>
        </a:gra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txBody>
        <a:bodyPr spcFirstLastPara="0" vert="horz" wrap="square" lIns="88900" tIns="88900" rIns="88900" bIns="88900" numCol="1" spcCol="1270" anchor="ctr" anchorCtr="0">
          <a:noAutofit/>
        </a:bodyPr>
        <a:lstStyle/>
        <a:p>
          <a:pPr lvl="0" algn="ctr" defTabSz="1244600">
            <a:lnSpc>
              <a:spcPct val="90000"/>
            </a:lnSpc>
            <a:spcBef>
              <a:spcPct val="0"/>
            </a:spcBef>
            <a:spcAft>
              <a:spcPct val="35000"/>
            </a:spcAft>
          </a:pPr>
          <a:r>
            <a:rPr lang="en-US" sz="2800" kern="1200" dirty="0" smtClean="0"/>
            <a:t>Step 4</a:t>
          </a:r>
          <a:endParaRPr lang="en-US" sz="2800" kern="1200" dirty="0"/>
        </a:p>
      </dsp:txBody>
      <dsp:txXfrm>
        <a:off x="6165393" y="270769"/>
        <a:ext cx="1734098" cy="963063"/>
      </dsp:txXfrm>
    </dsp:sp>
    <dsp:sp modelId="{3D8A45C3-3BF8-49C0-8876-57565B393C6B}">
      <dsp:nvSpPr>
        <dsp:cNvPr id="0" name=""/>
        <dsp:cNvSpPr/>
      </dsp:nvSpPr>
      <dsp:spPr>
        <a:xfrm>
          <a:off x="4430257" y="1233832"/>
          <a:ext cx="1734098" cy="3852844"/>
        </a:xfrm>
        <a:prstGeom prst="wedgeRectCallout">
          <a:avLst>
            <a:gd name="adj1" fmla="val 62500"/>
            <a:gd name="adj2" fmla="val 20830"/>
          </a:avLst>
        </a:prstGeom>
        <a:solidFill>
          <a:schemeClr val="accent1">
            <a:tint val="50000"/>
            <a:hueOff val="60998"/>
            <a:satOff val="6718"/>
            <a:lumOff val="10385"/>
            <a:alphaOff val="0"/>
          </a:schemeClr>
        </a:soli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1">
          <a:scrgbClr r="0" g="0" b="0"/>
        </a:fillRef>
        <a:effectRef idx="3">
          <a:scrgbClr r="0" g="0" b="0"/>
        </a:effectRef>
        <a:fontRef idx="minor"/>
      </dsp:style>
      <dsp:txBody>
        <a:bodyPr spcFirstLastPara="0" vert="horz" wrap="square" lIns="50800" tIns="50800" rIns="50800" bIns="50800" numCol="1" spcCol="1270" anchor="t" anchorCtr="0">
          <a:noAutofit/>
        </a:bodyPr>
        <a:lstStyle/>
        <a:p>
          <a:pPr lvl="0" algn="r" defTabSz="711200">
            <a:lnSpc>
              <a:spcPct val="90000"/>
            </a:lnSpc>
            <a:spcBef>
              <a:spcPct val="0"/>
            </a:spcBef>
            <a:spcAft>
              <a:spcPct val="35000"/>
            </a:spcAft>
          </a:pPr>
          <a:r>
            <a:rPr lang="en-US" sz="1600" kern="1200" dirty="0" smtClean="0"/>
            <a:t>Low dose of  Inhaled corticosteroids and long-acting beta-agonist or medium dose of Inhaled corticosteroids</a:t>
          </a:r>
        </a:p>
        <a:p>
          <a:pPr lvl="0" algn="r" defTabSz="711200">
            <a:lnSpc>
              <a:spcPct val="90000"/>
            </a:lnSpc>
            <a:spcBef>
              <a:spcPct val="0"/>
            </a:spcBef>
            <a:spcAft>
              <a:spcPct val="35000"/>
            </a:spcAft>
          </a:pPr>
          <a:r>
            <a:rPr lang="en-US" sz="1600" b="1" kern="1200" dirty="0" smtClean="0"/>
            <a:t>Alternative medication</a:t>
          </a:r>
        </a:p>
        <a:p>
          <a:pPr lvl="0" algn="r" defTabSz="711200">
            <a:lnSpc>
              <a:spcPct val="90000"/>
            </a:lnSpc>
            <a:spcBef>
              <a:spcPct val="0"/>
            </a:spcBef>
            <a:spcAft>
              <a:spcPct val="35000"/>
            </a:spcAft>
          </a:pPr>
          <a:r>
            <a:rPr lang="en-US" sz="1600" b="0" kern="1200" dirty="0" smtClean="0"/>
            <a:t>Low dose </a:t>
          </a:r>
          <a:r>
            <a:rPr lang="en-US" sz="1600" kern="1200" dirty="0" smtClean="0"/>
            <a:t>Inhaled corticosteroids and either Zileuton, Theophylline</a:t>
          </a:r>
          <a:endParaRPr lang="en-US" sz="1600" b="0" kern="1200" dirty="0"/>
        </a:p>
      </dsp:txBody>
      <dsp:txXfrm>
        <a:off x="4650394" y="1233832"/>
        <a:ext cx="1513961" cy="3852844"/>
      </dsp:txXfrm>
    </dsp:sp>
    <dsp:sp modelId="{395E30A1-A5AD-4636-8EB4-ECB06D774E7F}">
      <dsp:nvSpPr>
        <dsp:cNvPr id="0" name=""/>
        <dsp:cNvSpPr/>
      </dsp:nvSpPr>
      <dsp:spPr>
        <a:xfrm>
          <a:off x="4430257" y="412656"/>
          <a:ext cx="1734098" cy="825313"/>
        </a:xfrm>
        <a:prstGeom prst="rect">
          <a:avLst/>
        </a:prstGeom>
        <a:gradFill rotWithShape="0">
          <a:gsLst>
            <a:gs pos="0">
              <a:schemeClr val="accent5">
                <a:hueOff val="0"/>
                <a:satOff val="0"/>
                <a:lumOff val="0"/>
                <a:alphaOff val="0"/>
                <a:tint val="98000"/>
                <a:lumMod val="110000"/>
              </a:schemeClr>
            </a:gs>
            <a:gs pos="84000">
              <a:schemeClr val="accent5">
                <a:hueOff val="0"/>
                <a:satOff val="0"/>
                <a:lumOff val="0"/>
                <a:alphaOff val="0"/>
                <a:shade val="90000"/>
                <a:lumMod val="88000"/>
              </a:schemeClr>
            </a:gs>
          </a:gsLst>
          <a:lin ang="5400000" scaled="0"/>
        </a:gra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txBody>
        <a:bodyPr spcFirstLastPara="0" vert="horz" wrap="square" lIns="88900" tIns="88900" rIns="88900" bIns="88900" numCol="1" spcCol="1270" anchor="ctr" anchorCtr="0">
          <a:noAutofit/>
        </a:bodyPr>
        <a:lstStyle/>
        <a:p>
          <a:pPr lvl="0" algn="ctr" defTabSz="1244600">
            <a:lnSpc>
              <a:spcPct val="90000"/>
            </a:lnSpc>
            <a:spcBef>
              <a:spcPct val="0"/>
            </a:spcBef>
            <a:spcAft>
              <a:spcPct val="35000"/>
            </a:spcAft>
          </a:pPr>
          <a:r>
            <a:rPr lang="en-US" sz="2800" kern="1200" dirty="0" smtClean="0"/>
            <a:t>Step 3</a:t>
          </a:r>
          <a:endParaRPr lang="en-US" sz="2800" kern="1200" dirty="0"/>
        </a:p>
      </dsp:txBody>
      <dsp:txXfrm>
        <a:off x="4430257" y="412656"/>
        <a:ext cx="1734098" cy="825313"/>
      </dsp:txXfrm>
    </dsp:sp>
    <dsp:sp modelId="{1AECC3CE-780E-48AA-A0EF-DECEB0413DBA}">
      <dsp:nvSpPr>
        <dsp:cNvPr id="0" name=""/>
        <dsp:cNvSpPr/>
      </dsp:nvSpPr>
      <dsp:spPr>
        <a:xfrm>
          <a:off x="2697197" y="1233832"/>
          <a:ext cx="1734098" cy="3577345"/>
        </a:xfrm>
        <a:prstGeom prst="wedgeRectCallout">
          <a:avLst>
            <a:gd name="adj1" fmla="val 62500"/>
            <a:gd name="adj2" fmla="val 20830"/>
          </a:avLst>
        </a:prstGeom>
        <a:solidFill>
          <a:schemeClr val="accent1">
            <a:tint val="50000"/>
            <a:hueOff val="81331"/>
            <a:satOff val="8958"/>
            <a:lumOff val="13847"/>
            <a:alphaOff val="0"/>
          </a:schemeClr>
        </a:soli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1">
          <a:scrgbClr r="0" g="0" b="0"/>
        </a:fillRef>
        <a:effectRef idx="3">
          <a:scrgbClr r="0" g="0" b="0"/>
        </a:effectRef>
        <a:fontRef idx="minor"/>
      </dsp:style>
      <dsp:txBody>
        <a:bodyPr spcFirstLastPara="0" vert="horz" wrap="square" lIns="57150" tIns="57150" rIns="57150" bIns="57150" numCol="1" spcCol="1270" anchor="t" anchorCtr="0">
          <a:noAutofit/>
        </a:bodyPr>
        <a:lstStyle/>
        <a:p>
          <a:pPr lvl="0" algn="r" defTabSz="800100">
            <a:lnSpc>
              <a:spcPct val="90000"/>
            </a:lnSpc>
            <a:spcBef>
              <a:spcPct val="0"/>
            </a:spcBef>
            <a:spcAft>
              <a:spcPct val="35000"/>
            </a:spcAft>
          </a:pPr>
          <a:r>
            <a:rPr lang="en-US" sz="1800" kern="1200" dirty="0" smtClean="0"/>
            <a:t>Low dose of inhaled corticosteroids </a:t>
          </a:r>
        </a:p>
        <a:p>
          <a:pPr lvl="0" algn="r" defTabSz="800100">
            <a:lnSpc>
              <a:spcPct val="90000"/>
            </a:lnSpc>
            <a:spcBef>
              <a:spcPct val="0"/>
            </a:spcBef>
            <a:spcAft>
              <a:spcPct val="35000"/>
            </a:spcAft>
          </a:pPr>
          <a:r>
            <a:rPr lang="en-US" sz="1800" b="1" kern="1200" dirty="0" smtClean="0"/>
            <a:t>Alternative medication </a:t>
          </a:r>
        </a:p>
        <a:p>
          <a:pPr lvl="0" algn="r" defTabSz="800100">
            <a:lnSpc>
              <a:spcPct val="90000"/>
            </a:lnSpc>
            <a:spcBef>
              <a:spcPct val="0"/>
            </a:spcBef>
            <a:spcAft>
              <a:spcPct val="35000"/>
            </a:spcAft>
          </a:pPr>
          <a:r>
            <a:rPr lang="en-US" sz="1800" kern="1200" dirty="0" smtClean="0"/>
            <a:t>Theophylline</a:t>
          </a:r>
        </a:p>
        <a:p>
          <a:pPr lvl="0" algn="r" defTabSz="800100">
            <a:lnSpc>
              <a:spcPct val="90000"/>
            </a:lnSpc>
            <a:spcBef>
              <a:spcPct val="0"/>
            </a:spcBef>
            <a:spcAft>
              <a:spcPct val="35000"/>
            </a:spcAft>
          </a:pPr>
          <a:r>
            <a:rPr lang="en-US" sz="1800" kern="1200" dirty="0" smtClean="0"/>
            <a:t>Nedocromil</a:t>
          </a:r>
        </a:p>
        <a:p>
          <a:pPr lvl="0" algn="r" defTabSz="800100">
            <a:lnSpc>
              <a:spcPct val="90000"/>
            </a:lnSpc>
            <a:spcBef>
              <a:spcPct val="0"/>
            </a:spcBef>
            <a:spcAft>
              <a:spcPct val="35000"/>
            </a:spcAft>
          </a:pPr>
          <a:r>
            <a:rPr lang="en-US" sz="1800" kern="1200" dirty="0" smtClean="0"/>
            <a:t>Cromolyn</a:t>
          </a:r>
          <a:endParaRPr lang="en-US" sz="1800" kern="1200" dirty="0"/>
        </a:p>
      </dsp:txBody>
      <dsp:txXfrm>
        <a:off x="2923564" y="1233832"/>
        <a:ext cx="1513961" cy="3577345"/>
      </dsp:txXfrm>
    </dsp:sp>
    <dsp:sp modelId="{D65891F2-6FEB-46BB-BA8B-CEAA79D33686}">
      <dsp:nvSpPr>
        <dsp:cNvPr id="0" name=""/>
        <dsp:cNvSpPr/>
      </dsp:nvSpPr>
      <dsp:spPr>
        <a:xfrm>
          <a:off x="2697197" y="545676"/>
          <a:ext cx="1734098" cy="688155"/>
        </a:xfrm>
        <a:prstGeom prst="rect">
          <a:avLst/>
        </a:prstGeom>
        <a:gradFill rotWithShape="0">
          <a:gsLst>
            <a:gs pos="0">
              <a:schemeClr val="accent6">
                <a:hueOff val="0"/>
                <a:satOff val="0"/>
                <a:lumOff val="0"/>
                <a:alphaOff val="0"/>
                <a:tint val="98000"/>
                <a:lumMod val="110000"/>
              </a:schemeClr>
            </a:gs>
            <a:gs pos="84000">
              <a:schemeClr val="accent6">
                <a:hueOff val="0"/>
                <a:satOff val="0"/>
                <a:lumOff val="0"/>
                <a:alphaOff val="0"/>
                <a:shade val="90000"/>
                <a:lumMod val="88000"/>
              </a:schemeClr>
            </a:gs>
          </a:gsLst>
          <a:lin ang="5400000" scaled="0"/>
        </a:gra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txBody>
        <a:bodyPr spcFirstLastPara="0" vert="horz" wrap="square" lIns="88900" tIns="88900" rIns="88900" bIns="88900" numCol="1" spcCol="1270" anchor="ctr" anchorCtr="0">
          <a:noAutofit/>
        </a:bodyPr>
        <a:lstStyle/>
        <a:p>
          <a:pPr lvl="0" algn="ctr" defTabSz="1244600">
            <a:lnSpc>
              <a:spcPct val="90000"/>
            </a:lnSpc>
            <a:spcBef>
              <a:spcPct val="0"/>
            </a:spcBef>
            <a:spcAft>
              <a:spcPct val="35000"/>
            </a:spcAft>
          </a:pPr>
          <a:r>
            <a:rPr lang="en-US" sz="2800" kern="1200" dirty="0" smtClean="0"/>
            <a:t>Step 2</a:t>
          </a:r>
          <a:endParaRPr lang="en-US" sz="2800" kern="1200" dirty="0"/>
        </a:p>
      </dsp:txBody>
      <dsp:txXfrm>
        <a:off x="2697197" y="545676"/>
        <a:ext cx="1734098" cy="688155"/>
      </dsp:txXfrm>
    </dsp:sp>
    <dsp:sp modelId="{9828FC16-362C-47F7-8C94-975C35D3F6DA}">
      <dsp:nvSpPr>
        <dsp:cNvPr id="0" name=""/>
        <dsp:cNvSpPr/>
      </dsp:nvSpPr>
      <dsp:spPr>
        <a:xfrm>
          <a:off x="963099" y="1233832"/>
          <a:ext cx="1734098" cy="3302438"/>
        </a:xfrm>
        <a:prstGeom prst="wedgeRectCallout">
          <a:avLst>
            <a:gd name="adj1" fmla="val 62500"/>
            <a:gd name="adj2" fmla="val 20830"/>
          </a:avLst>
        </a:prstGeom>
        <a:solidFill>
          <a:schemeClr val="accent1">
            <a:tint val="50000"/>
            <a:hueOff val="101664"/>
            <a:satOff val="11197"/>
            <a:lumOff val="17309"/>
            <a:alphaOff val="0"/>
          </a:schemeClr>
        </a:soli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1">
          <a:scrgbClr r="0" g="0" b="0"/>
        </a:fillRef>
        <a:effectRef idx="3">
          <a:scrgbClr r="0" g="0" b="0"/>
        </a:effectRef>
        <a:fontRef idx="minor"/>
      </dsp:style>
      <dsp:txBody>
        <a:bodyPr spcFirstLastPara="0" vert="horz" wrap="square" lIns="57150" tIns="57150" rIns="57150" bIns="57150" numCol="1" spcCol="1270" anchor="t" anchorCtr="0">
          <a:noAutofit/>
        </a:bodyPr>
        <a:lstStyle/>
        <a:p>
          <a:pPr lvl="0" algn="r" defTabSz="800100">
            <a:lnSpc>
              <a:spcPct val="90000"/>
            </a:lnSpc>
            <a:spcBef>
              <a:spcPct val="0"/>
            </a:spcBef>
            <a:spcAft>
              <a:spcPct val="35000"/>
            </a:spcAft>
          </a:pPr>
          <a:r>
            <a:rPr lang="en-US" sz="1800" kern="1200" dirty="0" smtClean="0"/>
            <a:t>Beta2-agonists (bronchodilators) prescribed-as-needed</a:t>
          </a:r>
          <a:endParaRPr lang="en-US" sz="1800" kern="1200" dirty="0"/>
        </a:p>
      </dsp:txBody>
      <dsp:txXfrm>
        <a:off x="1183236" y="1233832"/>
        <a:ext cx="1513961" cy="3302438"/>
      </dsp:txXfrm>
    </dsp:sp>
    <dsp:sp modelId="{C717074F-ACF0-4C23-B325-9EE34E7D3566}">
      <dsp:nvSpPr>
        <dsp:cNvPr id="0" name=""/>
        <dsp:cNvSpPr/>
      </dsp:nvSpPr>
      <dsp:spPr>
        <a:xfrm>
          <a:off x="963099" y="683426"/>
          <a:ext cx="1734098" cy="550406"/>
        </a:xfrm>
        <a:prstGeom prst="rect">
          <a:avLst/>
        </a:prstGeom>
        <a:gradFill rotWithShape="0">
          <a:gsLst>
            <a:gs pos="0">
              <a:schemeClr val="accent2">
                <a:hueOff val="0"/>
                <a:satOff val="0"/>
                <a:lumOff val="0"/>
                <a:alphaOff val="0"/>
                <a:tint val="98000"/>
                <a:lumMod val="110000"/>
              </a:schemeClr>
            </a:gs>
            <a:gs pos="84000">
              <a:schemeClr val="accent2">
                <a:hueOff val="0"/>
                <a:satOff val="0"/>
                <a:lumOff val="0"/>
                <a:alphaOff val="0"/>
                <a:shade val="90000"/>
                <a:lumMod val="88000"/>
              </a:schemeClr>
            </a:gs>
          </a:gsLst>
          <a:lin ang="5400000" scaled="0"/>
        </a:gra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txBody>
        <a:bodyPr spcFirstLastPara="0" vert="horz" wrap="square" lIns="88900" tIns="88900" rIns="88900" bIns="88900" numCol="1" spcCol="1270" anchor="ctr" anchorCtr="0">
          <a:noAutofit/>
        </a:bodyPr>
        <a:lstStyle/>
        <a:p>
          <a:pPr lvl="0" algn="ctr" defTabSz="1244600">
            <a:lnSpc>
              <a:spcPct val="90000"/>
            </a:lnSpc>
            <a:spcBef>
              <a:spcPct val="0"/>
            </a:spcBef>
            <a:spcAft>
              <a:spcPct val="35000"/>
            </a:spcAft>
          </a:pPr>
          <a:r>
            <a:rPr lang="en-US" sz="2800" kern="1200" dirty="0" smtClean="0"/>
            <a:t>Step 1</a:t>
          </a:r>
          <a:endParaRPr lang="en-US" sz="2800" kern="1200" dirty="0"/>
        </a:p>
      </dsp:txBody>
      <dsp:txXfrm>
        <a:off x="963099" y="683426"/>
        <a:ext cx="1734098" cy="550406"/>
      </dsp:txXfrm>
    </dsp:sp>
  </dsp:spTree>
</dsp:drawing>
</file>

<file path=ppt/diagrams/layout1.xml><?xml version="1.0" encoding="utf-8"?>
<dgm:layoutDef xmlns:dgm="http://schemas.openxmlformats.org/drawingml/2006/diagram" xmlns:a="http://schemas.openxmlformats.org/drawingml/2006/main" uniqueId="urn:microsoft.com/office/officeart/2011/layout/InterconnectedBlockProcess">
  <dgm:title val="Interconnected Block Process"/>
  <dgm:desc val="Use to show sequential steps in a process. Works best with small amounts of Level 1 text and medium amounts of Level 2 text."/>
  <dgm:catLst>
    <dgm:cat type="process" pri="5500"/>
    <dgm:cat type="officeonline" pri="3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 modelId="70" srcId="0" destId="40" srcOrd="2" destOrd="0"/>
        <dgm:cxn modelId="42" srcId="40" destId="41" srcOrd="0" destOrd="0"/>
      </dgm:cxnLst>
      <dgm:bg/>
      <dgm:whole/>
    </dgm:dataModel>
  </dgm:clrData>
  <dgm:layoutNode name="Name0">
    <dgm:varLst>
      <dgm:chMax val="7"/>
      <dgm:chPref val="5"/>
      <dgm:dir/>
      <dgm:animOne val="branch"/>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127"/>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5"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Accent1" refType="w" fact="0"/>
              <dgm:constr type="t" for="ch" forName="ChildAccent1" refType="h" fact="0.1613"/>
              <dgm:constr type="w" for="ch" forName="ChildAccent1" refType="w" fact="0.5"/>
              <dgm:constr type="h" for="ch" forName="ChildAccent1" refType="h" fact="0.7742"/>
              <dgm:constr type="l" for="ch" forName="Child1" refType="w" fact="0.0635"/>
              <dgm:constr type="t" for="ch" forName="Child1" refType="h" fact="0.1613"/>
              <dgm:constr type="w" for="ch" forName="Child1" refType="w" fact="0.4365"/>
              <dgm:constr type="h" for="ch" forName="Child1" refType="h" fact="0.7742"/>
              <dgm:constr type="l" for="ch" forName="Parent1" refType="w" fact="0"/>
              <dgm:constr type="t" for="ch" forName="Parent1" refType="h" fact="0.0323"/>
              <dgm:constr type="w" for="ch" forName="Parent1" refType="w" fact="0.5"/>
              <dgm:constr type="h" for="ch" forName="Parent1" refType="h" fact="0.129"/>
              <dgm:constr type="l" for="ch" forName="ChildAccent2" refType="w" fact="0.5"/>
              <dgm:constr type="t" for="ch" forName="ChildAccent2" refType="h" fact="0.1613"/>
              <dgm:constr type="w" for="ch" forName="ChildAccent2" refType="w" fact="0.5"/>
              <dgm:constr type="h" for="ch" forName="ChildAccent2" refType="h" fact="0.8387"/>
              <dgm:constr type="l" for="ch" forName="Child2" refType="w" fact="0.5635"/>
              <dgm:constr type="t" for="ch" forName="Child2" refType="h" fact="0.1613"/>
              <dgm:constr type="w" for="ch" forName="Child2" refType="w" fact="0.4365"/>
              <dgm:constr type="h" for="ch" forName="Child2" refType="h" fact="0.8387"/>
              <dgm:constr type="l" for="ch" forName="Parent2" refType="w" fact="0.5"/>
              <dgm:constr type="t" for="ch" forName="Parent2" refType="h" fact="0"/>
              <dgm:constr type="w" for="ch" forName="Parent2" refType="w" fact="0.5"/>
              <dgm:constr type="h" for="ch" forName="Parent2" refType="h" fact="0.1613"/>
            </dgm:constrLst>
          </dgm:if>
          <dgm:if name="Name6"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Accent1" refType="w" fact="0"/>
              <dgm:constr type="t" for="ch" forName="ChildAccent1" refType="h" fact="0.1757"/>
              <dgm:constr type="w" for="ch" forName="ChildAccent1" refType="w" fact="0.3333"/>
              <dgm:constr type="h" for="ch" forName="ChildAccent1" refType="h" fact="0.7066"/>
              <dgm:constr type="l" for="ch" forName="Child1" refType="w" fact="0.0423"/>
              <dgm:constr type="t" for="ch" forName="Child1" refType="h" fact="0.1757"/>
              <dgm:constr type="w" for="ch" forName="Child1" refType="w" fact="0.291"/>
              <dgm:constr type="h" for="ch" forName="Child1" refType="h" fact="0.7066"/>
              <dgm:constr type="l" for="ch" forName="Parent1" refType="w" fact="0"/>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Child2" refType="w" fact="0.3756"/>
              <dgm:constr type="t" for="ch" forName="Child2" refType="h" fact="0.1757"/>
              <dgm:constr type="w" for="ch" forName="Child2" refType="w" fact="0.291"/>
              <dgm:constr type="h" for="ch" forName="Child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6667"/>
              <dgm:constr type="t" for="ch" forName="ChildAccent3" refType="h" fact="0.1757"/>
              <dgm:constr type="w" for="ch" forName="ChildAccent3" refType="w" fact="0.3333"/>
              <dgm:constr type="h" for="ch" forName="ChildAccent3" refType="h" fact="0.8243"/>
              <dgm:constr type="l" for="ch" forName="Child3" refType="w" fact="0.709"/>
              <dgm:constr type="t" for="ch" forName="Child3" refType="h" fact="0.1757"/>
              <dgm:constr type="w" for="ch" forName="Child3" refType="w" fact="0.291"/>
              <dgm:constr type="h" for="ch" forName="Child3" refType="h" fact="0.8243"/>
              <dgm:constr type="l" for="ch" forName="Parent3" refType="w" fact="0.6667"/>
              <dgm:constr type="t" for="ch" forName="Parent3" refType="h" fact="0"/>
              <dgm:constr type="w" for="ch" forName="Parent3" refType="w" fact="0.3333"/>
              <dgm:constr type="h" for="ch" forName="Parent3" refType="h" fact="0.176"/>
            </dgm:constrLst>
          </dgm:if>
          <dgm:if name="Name7"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Accent1" refType="w" fact="0"/>
              <dgm:constr type="t" for="ch" forName="ChildAccent1" refType="h" fact="0.1892"/>
              <dgm:constr type="w" for="ch" forName="ChildAccent1" refType="w" fact="0.25"/>
              <dgm:constr type="h" for="ch" forName="ChildAccent1" refType="h" fact="0.6486"/>
              <dgm:constr type="l" for="ch" forName="Child1" refType="w" fact="0.0317"/>
              <dgm:constr type="t" for="ch" forName="Child1" refType="h" fact="0.1892"/>
              <dgm:constr type="w" for="ch" forName="Child1" refType="w" fact="0.2183"/>
              <dgm:constr type="h" for="ch" forName="Child1" refType="h" fact="0.6486"/>
              <dgm:constr type="l" for="ch" forName="Parent1" refType="w" fact="0"/>
              <dgm:constr type="t" for="ch" forName="Parent1" refType="h" fact="0.0811"/>
              <dgm:constr type="w" for="ch" forName="Parent1" refType="w" fact="0.25"/>
              <dgm:constr type="h" for="ch" forName="Parent1" refType="h" fact="0.1081"/>
              <dgm:constr type="l" for="ch" forName="ChildAccent2" refType="w" fact="0.25"/>
              <dgm:constr type="t" for="ch" forName="ChildAccent2" refType="h" fact="0.1892"/>
              <dgm:constr type="w" for="ch" forName="ChildAccent2" refType="w" fact="0.25"/>
              <dgm:constr type="h" for="ch" forName="ChildAccent2" refType="h" fact="0.7027"/>
              <dgm:constr type="l" for="ch" forName="Child2" refType="w" fact="0.2817"/>
              <dgm:constr type="t" for="ch" forName="Child2" refType="h" fact="0.1892"/>
              <dgm:constr type="w" for="ch" forName="Child2" refType="w" fact="0.2183"/>
              <dgm:constr type="h" for="ch" forName="Child2" refType="h" fact="0.7027"/>
              <dgm:constr type="l" for="ch" forName="Parent2" refType="w" fact="0.25"/>
              <dgm:constr type="t" for="ch" forName="Parent2" refType="h" fact="0.0541"/>
              <dgm:constr type="w" for="ch" forName="Parent2" refType="w" fact="0.25"/>
              <dgm:constr type="h" for="ch" forName="Parent2" refType="h" fact="0.1351"/>
              <dgm:constr type="l" for="ch" forName="ChildAccent3" refType="w" fact="0.5"/>
              <dgm:constr type="t" for="ch" forName="ChildAccent3" refType="h" fact="0.1892"/>
              <dgm:constr type="w" for="ch" forName="ChildAccent3" refType="w" fact="0.25"/>
              <dgm:constr type="h" for="ch" forName="ChildAccent3" refType="h" fact="0.7568"/>
              <dgm:constr type="l" for="ch" forName="Child3" refType="w" fact="0.5317"/>
              <dgm:constr type="t" for="ch" forName="Child3" refType="h" fact="0.1892"/>
              <dgm:constr type="w" for="ch" forName="Child3" refType="w" fact="0.2183"/>
              <dgm:constr type="h" for="ch" forName="Child3" refType="h" fact="0.7568"/>
              <dgm:constr type="l" for="ch" forName="Parent3" refType="w" fact="0.5"/>
              <dgm:constr type="t" for="ch" forName="Parent3" refType="h" fact="0.0275"/>
              <dgm:constr type="w" for="ch" forName="Parent3" refType="w" fact="0.25"/>
              <dgm:constr type="h" for="ch" forName="Parent3" refType="h" fact="0.1622"/>
              <dgm:constr type="l" for="ch" forName="ChildAccent4" refType="w" fact="0.75"/>
              <dgm:constr type="t" for="ch" forName="ChildAccent4" refType="h" fact="0.1892"/>
              <dgm:constr type="w" for="ch" forName="ChildAccent4" refType="w" fact="0.25"/>
              <dgm:constr type="h" for="ch" forName="ChildAccent4" refType="h" fact="0.8108"/>
              <dgm:constr type="l" for="ch" forName="Child4" refType="w" fact="0.7817"/>
              <dgm:constr type="t" for="ch" forName="Child4" refType="h" fact="0.1892"/>
              <dgm:constr type="w" for="ch" forName="Child4" refType="w" fact="0.2183"/>
              <dgm:constr type="h" for="ch" forName="Child4" refType="h" fact="0.8108"/>
              <dgm:constr type="l" for="ch" forName="Parent4" refType="w" fact="0.75"/>
              <dgm:constr type="t" for="ch" forName="Parent4" refType="h" fact="0"/>
              <dgm:constr type="w" for="ch" forName="Parent4" refType="w" fact="0.25"/>
              <dgm:constr type="h" for="ch" forName="Parent4" refType="h" fact="0.1892"/>
            </dgm:constrLst>
          </dgm:if>
          <dgm:if name="Name8"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Accent1" refType="w" fact="0"/>
              <dgm:constr type="t" for="ch" forName="ChildAccent1" refType="h" fact="0.2"/>
              <dgm:constr type="w" for="ch" forName="ChildAccent1" refType="w" fact="0.2001"/>
              <dgm:constr type="h" for="ch" forName="ChildAccent1" refType="h" fact="0.6"/>
              <dgm:constr type="l" for="ch" forName="Child1" refType="w" fact="0.0254"/>
              <dgm:constr type="t" for="ch" forName="Child1" refType="h" fact="0.2"/>
              <dgm:constr type="w" for="ch" forName="Child1" refType="w" fact="0.1747"/>
              <dgm:constr type="h" for="ch" forName="Child1" refType="h" fact="0.6"/>
              <dgm:constr type="l" for="ch" forName="Parent1" refType="w" fact="0"/>
              <dgm:constr type="t" for="ch" forName="Parent1" refType="h" fact="0.1"/>
              <dgm:constr type="w" for="ch" forName="Parent1" refType="w" fact="0.2001"/>
              <dgm:constr type="h" for="ch" forName="Parent1" refType="h" fact="0.1"/>
              <dgm:constr type="l" for="ch" forName="ChildAccent2" refType="w" fact="0.2001"/>
              <dgm:constr type="t" for="ch" forName="ChildAccent2" refType="h" fact="0.2"/>
              <dgm:constr type="w" for="ch" forName="ChildAccent2" refType="w" fact="0.2001"/>
              <dgm:constr type="h" for="ch" forName="ChildAccent2" refType="h" fact="0.65"/>
              <dgm:constr type="l" for="ch" forName="Child2" refType="w" fact="0.2255"/>
              <dgm:constr type="t" for="ch" forName="Child2" refType="h" fact="0.2"/>
              <dgm:constr type="w" for="ch" forName="Child2" refType="w" fact="0.1747"/>
              <dgm:constr type="h" for="ch" forName="Child2" refType="h" fact="0.65"/>
              <dgm:constr type="l" for="ch" forName="Parent2" refType="w" fact="0.2001"/>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Child3" refType="w" fact="0.4256"/>
              <dgm:constr type="t" for="ch" forName="Child3" refType="h" fact="0.2"/>
              <dgm:constr type="w" for="ch" forName="Child3" refType="w" fact="0.1747"/>
              <dgm:constr type="h" for="ch" forName="Child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6003"/>
              <dgm:constr type="t" for="ch" forName="ChildAccent4" refType="h" fact="0.2"/>
              <dgm:constr type="w" for="ch" forName="ChildAccent4" refType="w" fact="0.2001"/>
              <dgm:constr type="h" for="ch" forName="ChildAccent4" refType="h" fact="0.75"/>
              <dgm:constr type="l" for="ch" forName="Child4" refType="w" fact="0.6257"/>
              <dgm:constr type="t" for="ch" forName="Child4" refType="h" fact="0.2"/>
              <dgm:constr type="w" for="ch" forName="Child4" refType="w" fact="0.1747"/>
              <dgm:constr type="h" for="ch" forName="Child4" refType="h" fact="0.75"/>
              <dgm:constr type="l" for="ch" forName="Parent4" refType="w" fact="0.6003"/>
              <dgm:constr type="t" for="ch" forName="Parent4" refType="h" fact="0.025"/>
              <dgm:constr type="w" for="ch" forName="Parent4" refType="w" fact="0.2001"/>
              <dgm:constr type="h" for="ch" forName="Parent4" refType="h" fact="0.175"/>
              <dgm:constr type="l" for="ch" forName="ChildAccent5" refType="w" fact="0.7999"/>
              <dgm:constr type="t" for="ch" forName="ChildAccent5" refType="h" fact="0.2"/>
              <dgm:constr type="w" for="ch" forName="ChildAccent5" refType="w" fact="0.2001"/>
              <dgm:constr type="h" for="ch" forName="ChildAccent5" refType="h" fact="0.8"/>
              <dgm:constr type="l" for="ch" forName="Child5" refType="w" fact="0.8253"/>
              <dgm:constr type="t" for="ch" forName="Child5" refType="h" fact="0.2"/>
              <dgm:constr type="w" for="ch" forName="Child5" refType="w" fact="0.1747"/>
              <dgm:constr type="h" for="ch" forName="Child5" refType="h" fact="0.8"/>
              <dgm:constr type="l" for="ch" forName="Parent5" refType="w" fact="0.7999"/>
              <dgm:constr type="t" for="ch" forName="Parent5" refType="h" fact="0"/>
              <dgm:constr type="w" for="ch" forName="Parent5" refType="w" fact="0.2001"/>
              <dgm:constr type="h" for="ch" forName="Parent5" refType="h" fact="0.2"/>
            </dgm:constrLst>
          </dgm:if>
          <dgm:if name="Name9"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Accent1" refType="w" fact="0"/>
              <dgm:constr type="t" for="ch" forName="ChildAccent1" refType="h" fact="0.2087"/>
              <dgm:constr type="w" for="ch" forName="ChildAccent1" refType="w" fact="0.167"/>
              <dgm:constr type="h" for="ch" forName="ChildAccent1" refType="h" fact="0.5586"/>
              <dgm:constr type="l" for="ch" forName="Child1" refType="w" fact="0.0212"/>
              <dgm:constr type="t" for="ch" forName="Child1" refType="h" fact="0.2087"/>
              <dgm:constr type="w" for="ch" forName="Child1" refType="w" fact="0.1458"/>
              <dgm:constr type="h" for="ch" forName="Child1" refType="h" fact="0.5586"/>
              <dgm:constr type="l" for="ch" forName="Parent1" refType="w" fact="0"/>
              <dgm:constr type="t" for="ch" forName="Parent1" refType="h" fact="0.1156"/>
              <dgm:constr type="w" for="ch" forName="Parent1" refType="w" fact="0.167"/>
              <dgm:constr type="h" for="ch" forName="Parent1" refType="h" fact="0.0931"/>
              <dgm:constr type="l" for="ch" forName="ChildAccent2" refType="w" fact="0.167"/>
              <dgm:constr type="t" for="ch" forName="ChildAccent2" refType="h" fact="0.2087"/>
              <dgm:constr type="w" for="ch" forName="ChildAccent2" refType="w" fact="0.167"/>
              <dgm:constr type="h" for="ch" forName="ChildAccent2" refType="h" fact="0.6051"/>
              <dgm:constr type="l" for="ch" forName="Child2" refType="w" fact="0.1888"/>
              <dgm:constr type="t" for="ch" forName="Child2" refType="h" fact="0.2087"/>
              <dgm:constr type="w" for="ch" forName="Child2" refType="w" fact="0.1458"/>
              <dgm:constr type="h" for="ch" forName="Child2" refType="h" fact="0.6051"/>
              <dgm:constr type="l" for="ch" forName="Parent2" refType="w" fact="0.167"/>
              <dgm:constr type="t" for="ch" forName="Parent2" refType="h" fact="0.0923"/>
              <dgm:constr type="w" for="ch" forName="Parent2" refType="w" fact="0.167"/>
              <dgm:constr type="h" for="ch" forName="Parent2" refType="h" fact="0.1164"/>
              <dgm:constr type="l" for="ch" forName="ChildAccent3" refType="w" fact="0.3339"/>
              <dgm:constr type="t" for="ch" forName="ChildAccent3" refType="h" fact="0.2087"/>
              <dgm:constr type="w" for="ch" forName="ChildAccent3" refType="w" fact="0.167"/>
              <dgm:constr type="h" for="ch" forName="ChildAccent3" refType="h" fact="0.6517"/>
              <dgm:constr type="l" for="ch" forName="Child3" refType="w" fact="0.3551"/>
              <dgm:constr type="t" for="ch" forName="Child3" refType="h" fact="0.2087"/>
              <dgm:constr type="w" for="ch" forName="Child3" refType="w" fact="0.1458"/>
              <dgm:constr type="h" for="ch" forName="Child3" refType="h" fact="0.6517"/>
              <dgm:constr type="l" for="ch" forName="Parent3" refType="w" fact="0.3339"/>
              <dgm:constr type="t" for="ch" forName="Parent3" refType="h" fact="0.0698"/>
              <dgm:constr type="w" for="ch" forName="Parent3" refType="w" fact="0.167"/>
              <dgm:constr type="h" for="ch" forName="Parent3" refType="h" fact="0.1396"/>
              <dgm:constr type="l" for="ch" forName="ChildAccent4" refType="w" fact="0.5009"/>
              <dgm:constr type="t" for="ch" forName="ChildAccent4" refType="h" fact="0.2087"/>
              <dgm:constr type="w" for="ch" forName="ChildAccent4" refType="w" fact="0.167"/>
              <dgm:constr type="h" for="ch" forName="ChildAccent4" refType="h" fact="0.6982"/>
              <dgm:constr type="l" for="ch" forName="Child4" refType="w" fact="0.5221"/>
              <dgm:constr type="t" for="ch" forName="Child4" refType="h" fact="0.2087"/>
              <dgm:constr type="w" for="ch" forName="Child4" refType="w" fact="0.1458"/>
              <dgm:constr type="h" for="ch" forName="Child4" refType="h" fact="0.6982"/>
              <dgm:constr type="l" for="ch" forName="Parent4" refType="w" fact="0.501"/>
              <dgm:constr type="t" for="ch" forName="Parent4" refType="h" fact="0.0458"/>
              <dgm:constr type="w" for="ch" forName="Parent4" refType="w" fact="0.167"/>
              <dgm:constr type="h" for="ch" forName="Parent4" refType="h" fact="0.1629"/>
              <dgm:constr type="l" for="ch" forName="ChildAccent5" refType="w" fact="0.6674"/>
              <dgm:constr type="t" for="ch" forName="ChildAccent5" refType="h" fact="0.2087"/>
              <dgm:constr type="w" for="ch" forName="ChildAccent5" refType="w" fact="0.167"/>
              <dgm:constr type="h" for="ch" forName="ChildAccent5" refType="h" fact="0.7448"/>
              <dgm:constr type="l" for="ch" forName="Child5" refType="w" fact="0.6886"/>
              <dgm:constr type="t" for="ch" forName="Child5" refType="h" fact="0.2087"/>
              <dgm:constr type="w" for="ch" forName="Child5" refType="w" fact="0.1458"/>
              <dgm:constr type="h" for="ch" forName="Child5" refType="h" fact="0.7448"/>
              <dgm:constr type="l" for="ch" forName="Parent5" refType="w" fact="0.668"/>
              <dgm:constr type="t" for="ch" forName="Parent5" refType="h" fact="0.0225"/>
              <dgm:constr type="w" for="ch" forName="Parent5" refType="w" fact="0.167"/>
              <dgm:constr type="h" for="ch" forName="Parent5" refType="h" fact="0.1862"/>
              <dgm:constr type="l" for="ch" forName="ChildAccent6" refType="w" fact="0.833"/>
              <dgm:constr type="t" for="ch" forName="ChildAccent6" refType="h" fact="0.2087"/>
              <dgm:constr type="w" for="ch" forName="ChildAccent6" refType="w" fact="0.167"/>
              <dgm:constr type="h" for="ch" forName="ChildAccent6" refType="h" fact="0.7913"/>
              <dgm:constr type="l" for="ch" forName="Child6" refType="w" fact="0.8542"/>
              <dgm:constr type="t" for="ch" forName="Child6" refType="h" fact="0.2087"/>
              <dgm:constr type="w" for="ch" forName="Child6" refType="w" fact="0.1458"/>
              <dgm:constr type="h" for="ch" forName="Child6" refType="h" fact="0.7913"/>
              <dgm:constr type="l" for="ch" forName="Parent6" refType="w" fact="0.835"/>
              <dgm:constr type="t" for="ch" forName="Parent6" refType="h" fact="0"/>
              <dgm:constr type="w" for="ch" forName="Parent6" refType="w" fact="0.165"/>
              <dgm:constr type="h" for="ch" forName="Parent6" refType="h" fact="0.2095"/>
            </dgm:constrLst>
          </dgm:if>
          <dgm:else name="Name10">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Accent1" refType="w" fact="0"/>
              <dgm:constr type="t" for="ch" forName="ChildAccent1" refType="h" fact="0.2168"/>
              <dgm:constr type="w" for="ch" forName="ChildAccent1" refType="w" fact="0.1432"/>
              <dgm:constr type="h" for="ch" forName="ChildAccent1" refType="h" fact="0.5221"/>
              <dgm:constr type="l" for="ch" forName="Child1" refType="w" fact="0.0182"/>
              <dgm:constr type="t" for="ch" forName="Child1" refType="h" fact="0.2168"/>
              <dgm:constr type="w" for="ch" forName="Child1" refType="w" fact="0.125"/>
              <dgm:constr type="h" for="ch" forName="Child1" refType="h" fact="0.5221"/>
              <dgm:constr type="l" for="ch" forName="Parent1" refType="w" fact="0"/>
              <dgm:constr type="t" for="ch" forName="Parent1" refType="h" fact="0.1298"/>
              <dgm:constr type="w" for="ch" forName="Parent1" refType="w" fact="0.1432"/>
              <dgm:constr type="h" for="ch" forName="Parent1" refType="h" fact="0.087"/>
              <dgm:constr type="l" for="ch" forName="ChildAccent2" refType="w" fact="0.1432"/>
              <dgm:constr type="t" for="ch" forName="ChildAccent2" refType="h" fact="0.2168"/>
              <dgm:constr type="w" for="ch" forName="ChildAccent2" refType="w" fact="0.1432"/>
              <dgm:constr type="h" for="ch" forName="ChildAccent2" refType="h" fact="0.5656"/>
              <dgm:constr type="l" for="ch" forName="Child2" refType="w" fact="0.1614"/>
              <dgm:constr type="t" for="ch" forName="Child2" refType="h" fact="0.2168"/>
              <dgm:constr type="w" for="ch" forName="Child2" refType="w" fact="0.125"/>
              <dgm:constr type="h" for="ch" forName="Child2" refType="h" fact="0.5656"/>
              <dgm:constr type="l" for="ch" forName="Parent2" refType="w" fact="0.1432"/>
              <dgm:constr type="t" for="ch" forName="Parent2" refType="h" fact="0.108"/>
              <dgm:constr type="w" for="ch" forName="Parent2" refType="w" fact="0.1432"/>
              <dgm:constr type="h" for="ch" forName="Parent2" refType="h" fact="0.1088"/>
              <dgm:constr type="l" for="ch" forName="ChildAccent3" refType="w" fact="0.2865"/>
              <dgm:constr type="t" for="ch" forName="ChildAccent3" refType="h" fact="0.2168"/>
              <dgm:constr type="w" for="ch" forName="ChildAccent3" refType="w" fact="0.1432"/>
              <dgm:constr type="h" for="ch" forName="ChildAccent3" refType="h" fact="0.6091"/>
              <dgm:constr type="l" for="ch" forName="Child3" refType="w" fact="0.3047"/>
              <dgm:constr type="t" for="ch" forName="Child3" refType="h" fact="0.2168"/>
              <dgm:constr type="w" for="ch" forName="Child3" refType="w" fact="0.125"/>
              <dgm:constr type="h" for="ch" forName="Child3" refType="h" fact="0.6091"/>
              <dgm:constr type="l" for="ch" forName="Parent3" refType="w" fact="0.2865"/>
              <dgm:constr type="t" for="ch" forName="Parent3" refType="h" fact="0.087"/>
              <dgm:constr type="w" for="ch" forName="Parent3" refType="w" fact="0.143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Child4" refType="w" fact="0.4479"/>
              <dgm:constr type="t" for="ch" forName="Child4" refType="h" fact="0.2168"/>
              <dgm:constr type="w" for="ch" forName="Child4" refType="w" fact="0.125"/>
              <dgm:constr type="h" for="ch" forName="Child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5726"/>
              <dgm:constr type="t" for="ch" forName="ChildAccent5" refType="h" fact="0.2168"/>
              <dgm:constr type="w" for="ch" forName="ChildAccent5" refType="w" fact="0.1432"/>
              <dgm:constr type="h" for="ch" forName="ChildAccent5" refType="h" fact="0.6962"/>
              <dgm:constr type="l" for="ch" forName="Child5" refType="w" fact="0.5908"/>
              <dgm:constr type="t" for="ch" forName="Child5" refType="h" fact="0.2168"/>
              <dgm:constr type="w" for="ch" forName="Child5" refType="w" fact="0.125"/>
              <dgm:constr type="h" for="ch" forName="Child5" refType="h" fact="0.6962"/>
              <dgm:constr type="l" for="ch" forName="Parent5" refType="w" fact="0.5726"/>
              <dgm:constr type="t" for="ch" forName="Parent5" refType="h" fact="0.0428"/>
              <dgm:constr type="w" for="ch" forName="Parent5" refType="w" fact="0.1432"/>
              <dgm:constr type="h" for="ch" forName="Parent5" refType="h" fact="0.174"/>
              <dgm:constr type="l" for="ch" forName="ChildAccent6" refType="w" fact="0.7147"/>
              <dgm:constr type="t" for="ch" forName="ChildAccent6" refType="h" fact="0.2168"/>
              <dgm:constr type="w" for="ch" forName="ChildAccent6" refType="w" fact="0.1432"/>
              <dgm:constr type="h" for="ch" forName="ChildAccent6" refType="h" fact="0.7397"/>
              <dgm:constr type="l" for="ch" forName="Child6" refType="w" fact="0.7329"/>
              <dgm:constr type="t" for="ch" forName="Child6" refType="h" fact="0.2168"/>
              <dgm:constr type="w" for="ch" forName="Child6" refType="w" fact="0.125"/>
              <dgm:constr type="h" for="ch" forName="Child6" refType="h" fact="0.7397"/>
              <dgm:constr type="l" for="ch" forName="Parent6" refType="w" fact="0.716"/>
              <dgm:constr type="t" for="ch" forName="Parent6" refType="h" fact="0.0217"/>
              <dgm:constr type="w" for="ch" forName="Parent6" refType="w" fact="0.1424"/>
              <dgm:constr type="h" for="ch" forName="Parent6" refType="h" fact="0.1958"/>
              <dgm:constr type="l" for="ch" forName="ChildAccent7" refType="w" fact="0.8568"/>
              <dgm:constr type="t" for="ch" forName="ChildAccent7" refType="h" fact="0.2168"/>
              <dgm:constr type="w" for="ch" forName="ChildAccent7" refType="w" fact="0.1432"/>
              <dgm:constr type="h" for="ch" forName="ChildAccent7" refType="h" fact="0.7832"/>
              <dgm:constr type="l" for="ch" forName="Child7" refType="w" fact="0.875"/>
              <dgm:constr type="t" for="ch" forName="Child7" refType="h" fact="0.2168"/>
              <dgm:constr type="w" for="ch" forName="Child7" refType="w" fact="0.125"/>
              <dgm:constr type="h" for="ch" forName="Child7" refType="h" fact="0.7832"/>
              <dgm:constr type="l" for="ch" forName="Parent7" refType="w" fact="0.8577"/>
              <dgm:constr type="t" for="ch" forName="Parent7" refType="h" fact="0"/>
              <dgm:constr type="w" for="ch" forName="Parent7" refType="w" fact="0.1423"/>
              <dgm:constr type="h" for="ch" forName="Parent7" refType="h" fact="0.2175"/>
            </dgm:constrLst>
          </dgm:else>
        </dgm:choose>
      </dgm:if>
      <dgm:else name="Name11">
        <dgm:choose name="Name12">
          <dgm:if name="Name13"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14"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2" refType="w" fact="0"/>
              <dgm:constr type="t" for="ch" forName="Child2" refType="h" fact="0.1613"/>
              <dgm:constr type="w" for="ch" forName="Child2" refType="w" fact="0.4365"/>
              <dgm:constr type="h" for="ch" forName="Child2" refType="h" fact="0.8387"/>
              <dgm:constr type="l" for="ch" forName="Child1" refType="w" fact="0.5"/>
              <dgm:constr type="t" for="ch" forName="Child1" refType="h" fact="0.1613"/>
              <dgm:constr type="w" for="ch" forName="Child1" refType="w" fact="0.4365"/>
              <dgm:constr type="h" for="ch" forName="Child1" refType="h" fact="0.7742"/>
              <dgm:constr type="l" for="ch" forName="ChildAccent1" refType="w" fact="0.5"/>
              <dgm:constr type="t" for="ch" forName="ChildAccent1" refType="h" fact="0.1613"/>
              <dgm:constr type="w" for="ch" forName="ChildAccent1" refType="w" fact="0.5"/>
              <dgm:constr type="h" for="ch" forName="ChildAccent1" refType="h" fact="0.7742"/>
              <dgm:constr type="l" for="ch" forName="Parent1" refType="w" fact="0.5"/>
              <dgm:constr type="t" for="ch" forName="Parent1" refType="h" fact="0.0323"/>
              <dgm:constr type="w" for="ch" forName="Parent1" refType="w" fact="0.5"/>
              <dgm:constr type="h" for="ch" forName="Parent1" refType="h" fact="0.129"/>
              <dgm:constr type="l" for="ch" forName="ChildAccent2" refType="w" fact="0"/>
              <dgm:constr type="t" for="ch" forName="ChildAccent2" refType="h" fact="0.1613"/>
              <dgm:constr type="w" for="ch" forName="ChildAccent2" refType="w" fact="0.5"/>
              <dgm:constr type="h" for="ch" forName="ChildAccent2" refType="h" fact="0.8387"/>
              <dgm:constr type="l" for="ch" forName="Parent2" refType="w" fact="0"/>
              <dgm:constr type="t" for="ch" forName="Parent2" refType="h" fact="0"/>
              <dgm:constr type="w" for="ch" forName="Parent2" refType="w" fact="0.5"/>
              <dgm:constr type="h" for="ch" forName="Parent2" refType="h" fact="0.1613"/>
            </dgm:constrLst>
          </dgm:if>
          <dgm:if name="Name15"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3" refType="w" fact="0"/>
              <dgm:constr type="t" for="ch" forName="Child3" refType="h" fact="0.1757"/>
              <dgm:constr type="w" for="ch" forName="Child3" refType="w" fact="0.291"/>
              <dgm:constr type="h" for="ch" forName="Child3" refType="h" fact="0.8243"/>
              <dgm:constr type="l" for="ch" forName="Child2" refType="w" fact="0.3333"/>
              <dgm:constr type="t" for="ch" forName="Child2" refType="h" fact="0.1757"/>
              <dgm:constr type="w" for="ch" forName="Child2" refType="w" fact="0.291"/>
              <dgm:constr type="h" for="ch" forName="Child2" refType="h" fact="0.7655"/>
              <dgm:constr type="l" for="ch" forName="Child1" refType="w" fact="0.6667"/>
              <dgm:constr type="t" for="ch" forName="Child1" refType="h" fact="0.1757"/>
              <dgm:constr type="w" for="ch" forName="Child1" refType="w" fact="0.291"/>
              <dgm:constr type="h" for="ch" forName="Child1" refType="h" fact="0.7066"/>
              <dgm:constr type="l" for="ch" forName="ChildAccent1" refType="w" fact="0.6667"/>
              <dgm:constr type="t" for="ch" forName="ChildAccent1" refType="h" fact="0.1757"/>
              <dgm:constr type="w" for="ch" forName="ChildAccent1" refType="w" fact="0.3333"/>
              <dgm:constr type="h" for="ch" forName="ChildAccent1" refType="h" fact="0.7066"/>
              <dgm:constr type="l" for="ch" forName="Parent1" refType="w" fact="0.6667"/>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
              <dgm:constr type="t" for="ch" forName="ChildAccent3" refType="h" fact="0.1757"/>
              <dgm:constr type="w" for="ch" forName="ChildAccent3" refType="w" fact="0.3333"/>
              <dgm:constr type="h" for="ch" forName="ChildAccent3" refType="h" fact="0.8243"/>
              <dgm:constr type="l" for="ch" forName="Parent3" refType="w" fact="0"/>
              <dgm:constr type="t" for="ch" forName="Parent3" refType="h" fact="0"/>
              <dgm:constr type="w" for="ch" forName="Parent3" refType="w" fact="0.3333"/>
              <dgm:constr type="h" for="ch" forName="Parent3" refType="h" fact="0.176"/>
            </dgm:constrLst>
          </dgm:if>
          <dgm:if name="Name16"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4" refType="w" fact="0"/>
              <dgm:constr type="t" for="ch" forName="Child4" refType="h" fact="0.1892"/>
              <dgm:constr type="w" for="ch" forName="Child4" refType="w" fact="0.2183"/>
              <dgm:constr type="h" for="ch" forName="Child4" refType="h" fact="0.8108"/>
              <dgm:constr type="l" for="ch" forName="Child3" refType="w" fact="0.25"/>
              <dgm:constr type="t" for="ch" forName="Child3" refType="h" fact="0.1892"/>
              <dgm:constr type="w" for="ch" forName="Child3" refType="w" fact="0.2183"/>
              <dgm:constr type="h" for="ch" forName="Child3" refType="h" fact="0.7568"/>
              <dgm:constr type="l" for="ch" forName="Child2" refType="w" fact="0.5"/>
              <dgm:constr type="t" for="ch" forName="Child2" refType="h" fact="0.1892"/>
              <dgm:constr type="w" for="ch" forName="Child2" refType="w" fact="0.2183"/>
              <dgm:constr type="h" for="ch" forName="Child2" refType="h" fact="0.7027"/>
              <dgm:constr type="l" for="ch" forName="Child1" refType="w" fact="0.75"/>
              <dgm:constr type="t" for="ch" forName="Child1" refType="h" fact="0.1892"/>
              <dgm:constr type="w" for="ch" forName="Child1" refType="w" fact="0.2183"/>
              <dgm:constr type="h" for="ch" forName="Child1" refType="h" fact="0.6486"/>
              <dgm:constr type="l" for="ch" forName="ChildAccent1" refType="w" fact="0.75"/>
              <dgm:constr type="t" for="ch" forName="ChildAccent1" refType="h" fact="0.1892"/>
              <dgm:constr type="w" for="ch" forName="ChildAccent1" refType="w" fact="0.25"/>
              <dgm:constr type="h" for="ch" forName="ChildAccent1" refType="h" fact="0.6486"/>
              <dgm:constr type="l" for="ch" forName="Parent1" refType="w" fact="0.75"/>
              <dgm:constr type="t" for="ch" forName="Parent1" refType="h" fact="0.0811"/>
              <dgm:constr type="w" for="ch" forName="Parent1" refType="w" fact="0.25"/>
              <dgm:constr type="h" for="ch" forName="Parent1" refType="h" fact="0.1081"/>
              <dgm:constr type="l" for="ch" forName="ChildAccent2" refType="w" fact="0.5"/>
              <dgm:constr type="t" for="ch" forName="ChildAccent2" refType="h" fact="0.1892"/>
              <dgm:constr type="w" for="ch" forName="ChildAccent2" refType="w" fact="0.25"/>
              <dgm:constr type="h" for="ch" forName="ChildAccent2" refType="h" fact="0.7027"/>
              <dgm:constr type="l" for="ch" forName="Parent2" refType="w" fact="0.5"/>
              <dgm:constr type="t" for="ch" forName="Parent2" refType="h" fact="0.0541"/>
              <dgm:constr type="w" for="ch" forName="Parent2" refType="w" fact="0.25"/>
              <dgm:constr type="h" for="ch" forName="Parent2" refType="h" fact="0.1351"/>
              <dgm:constr type="l" for="ch" forName="ChildAccent3" refType="w" fact="0.25"/>
              <dgm:constr type="t" for="ch" forName="ChildAccent3" refType="h" fact="0.1892"/>
              <dgm:constr type="w" for="ch" forName="ChildAccent3" refType="w" fact="0.25"/>
              <dgm:constr type="h" for="ch" forName="ChildAccent3" refType="h" fact="0.7568"/>
              <dgm:constr type="l" for="ch" forName="Parent3" refType="w" fact="0.25"/>
              <dgm:constr type="t" for="ch" forName="Parent3" refType="h" fact="0.0279"/>
              <dgm:constr type="w" for="ch" forName="Parent3" refType="w" fact="0.25"/>
              <dgm:constr type="h" for="ch" forName="Parent3" refType="h" fact="0.161"/>
              <dgm:constr type="l" for="ch" forName="ChildAccent4" refType="w" fact="0"/>
              <dgm:constr type="t" for="ch" forName="ChildAccent4" refType="h" fact="0.1892"/>
              <dgm:constr type="w" for="ch" forName="ChildAccent4" refType="w" fact="0.25"/>
              <dgm:constr type="h" for="ch" forName="ChildAccent4" refType="h" fact="0.8108"/>
              <dgm:constr type="l" for="ch" forName="Parent4" refType="w" fact="0"/>
              <dgm:constr type="t" for="ch" forName="Parent4" refType="h" fact="0"/>
              <dgm:constr type="w" for="ch" forName="Parent4" refType="w" fact="0.25"/>
              <dgm:constr type="h" for="ch" forName="Parent4" refType="h" fact="0.1892"/>
            </dgm:constrLst>
          </dgm:if>
          <dgm:if name="Name17"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5" refType="w" fact="0"/>
              <dgm:constr type="t" for="ch" forName="Child5" refType="h" fact="0.2"/>
              <dgm:constr type="w" for="ch" forName="Child5" refType="w" fact="0.1747"/>
              <dgm:constr type="h" for="ch" forName="Child5" refType="h" fact="0.8"/>
              <dgm:constr type="l" for="ch" forName="Child4" refType="w" fact="0.2001"/>
              <dgm:constr type="t" for="ch" forName="Child4" refType="h" fact="0.2"/>
              <dgm:constr type="w" for="ch" forName="Child4" refType="w" fact="0.1747"/>
              <dgm:constr type="h" for="ch" forName="Child4" refType="h" fact="0.75"/>
              <dgm:constr type="l" for="ch" forName="Child3" refType="w" fact="0.4002"/>
              <dgm:constr type="t" for="ch" forName="Child3" refType="h" fact="0.2"/>
              <dgm:constr type="w" for="ch" forName="Child3" refType="w" fact="0.1747"/>
              <dgm:constr type="h" for="ch" forName="Child3" refType="h" fact="0.7"/>
              <dgm:constr type="l" for="ch" forName="Child2" refType="w" fact="0.6003"/>
              <dgm:constr type="t" for="ch" forName="Child2" refType="h" fact="0.2"/>
              <dgm:constr type="w" for="ch" forName="Child2" refType="w" fact="0.1747"/>
              <dgm:constr type="h" for="ch" forName="Child2" refType="h" fact="0.65"/>
              <dgm:constr type="l" for="ch" forName="Child1" refType="w" fact="0.7999"/>
              <dgm:constr type="t" for="ch" forName="Child1" refType="h" fact="0.2"/>
              <dgm:constr type="w" for="ch" forName="Child1" refType="w" fact="0.1747"/>
              <dgm:constr type="h" for="ch" forName="Child1" refType="h" fact="0.6"/>
              <dgm:constr type="l" for="ch" forName="ChildAccent1" refType="w" fact="0.7999"/>
              <dgm:constr type="t" for="ch" forName="ChildAccent1" refType="h" fact="0.2"/>
              <dgm:constr type="w" for="ch" forName="ChildAccent1" refType="w" fact="0.2001"/>
              <dgm:constr type="h" for="ch" forName="ChildAccent1" refType="h" fact="0.6"/>
              <dgm:constr type="l" for="ch" forName="Parent1" refType="w" fact="0.7999"/>
              <dgm:constr type="t" for="ch" forName="Parent1" refType="h" fact="0.1"/>
              <dgm:constr type="w" for="ch" forName="Parent1" refType="w" fact="0.2001"/>
              <dgm:constr type="h" for="ch" forName="Parent1" refType="h" fact="0.1"/>
              <dgm:constr type="l" for="ch" forName="ChildAccent2" refType="w" fact="0.6003"/>
              <dgm:constr type="t" for="ch" forName="ChildAccent2" refType="h" fact="0.2"/>
              <dgm:constr type="w" for="ch" forName="ChildAccent2" refType="w" fact="0.2001"/>
              <dgm:constr type="h" for="ch" forName="ChildAccent2" refType="h" fact="0.65"/>
              <dgm:constr type="l" for="ch" forName="Parent2" refType="w" fact="0.6003"/>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2001"/>
              <dgm:constr type="t" for="ch" forName="ChildAccent4" refType="h" fact="0.2"/>
              <dgm:constr type="w" for="ch" forName="ChildAccent4" refType="w" fact="0.2001"/>
              <dgm:constr type="h" for="ch" forName="ChildAccent4" refType="h" fact="0.75"/>
              <dgm:constr type="l" for="ch" forName="Parent4" refType="w" fact="0.2001"/>
              <dgm:constr type="t" for="ch" forName="Parent4" refType="h" fact="0.025"/>
              <dgm:constr type="w" for="ch" forName="Parent4" refType="w" fact="0.2001"/>
              <dgm:constr type="h" for="ch" forName="Parent4" refType="h" fact="0.175"/>
              <dgm:constr type="l" for="ch" forName="ChildAccent5" refType="w" fact="0"/>
              <dgm:constr type="t" for="ch" forName="ChildAccent5" refType="h" fact="0.2"/>
              <dgm:constr type="w" for="ch" forName="ChildAccent5" refType="w" fact="0.2001"/>
              <dgm:constr type="h" for="ch" forName="ChildAccent5" refType="h" fact="0.8"/>
              <dgm:constr type="l" for="ch" forName="Parent5" refType="w" fact="0"/>
              <dgm:constr type="t" for="ch" forName="Parent5" refType="h" fact="0"/>
              <dgm:constr type="w" for="ch" forName="Parent5" refType="w" fact="0.2001"/>
              <dgm:constr type="h" for="ch" forName="Parent5" refType="h" fact="0.2"/>
            </dgm:constrLst>
          </dgm:if>
          <dgm:if name="Name18"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6" refType="w" fact="0"/>
              <dgm:constr type="t" for="ch" forName="Child6" refType="h" fact="0.2087"/>
              <dgm:constr type="w" for="ch" forName="Child6" refType="w" fact="0.1458"/>
              <dgm:constr type="h" for="ch" forName="Child6" refType="h" fact="0.7913"/>
              <dgm:constr type="l" for="ch" forName="Child5" refType="w" fact="0.167"/>
              <dgm:constr type="t" for="ch" forName="Child5" refType="h" fact="0.2087"/>
              <dgm:constr type="w" for="ch" forName="Child5" refType="w" fact="0.1458"/>
              <dgm:constr type="h" for="ch" forName="Child5" refType="h" fact="0.7448"/>
              <dgm:constr type="l" for="ch" forName="Child4" refType="w" fact="0.3339"/>
              <dgm:constr type="t" for="ch" forName="Child4" refType="h" fact="0.2087"/>
              <dgm:constr type="w" for="ch" forName="Child4" refType="w" fact="0.1458"/>
              <dgm:constr type="h" for="ch" forName="Child4" refType="h" fact="0.6982"/>
              <dgm:constr type="l" for="ch" forName="Child3" refType="w" fact="0.5009"/>
              <dgm:constr type="t" for="ch" forName="Child3" refType="h" fact="0.2087"/>
              <dgm:constr type="w" for="ch" forName="Child3" refType="w" fact="0.1458"/>
              <dgm:constr type="h" for="ch" forName="Child3" refType="h" fact="0.6517"/>
              <dgm:constr type="l" for="ch" forName="Child2" refType="w" fact="0.6674"/>
              <dgm:constr type="t" for="ch" forName="Child2" refType="h" fact="0.2087"/>
              <dgm:constr type="w" for="ch" forName="Child2" refType="w" fact="0.1458"/>
              <dgm:constr type="h" for="ch" forName="Child2" refType="h" fact="0.6051"/>
              <dgm:constr type="l" for="ch" forName="Child1" refType="w" fact="0.833"/>
              <dgm:constr type="t" for="ch" forName="Child1" refType="h" fact="0.2087"/>
              <dgm:constr type="w" for="ch" forName="Child1" refType="w" fact="0.1458"/>
              <dgm:constr type="h" for="ch" forName="Child1" refType="h" fact="0.5586"/>
              <dgm:constr type="l" for="ch" forName="ChildAccent1" refType="w" fact="0.833"/>
              <dgm:constr type="t" for="ch" forName="ChildAccent1" refType="h" fact="0.2087"/>
              <dgm:constr type="w" for="ch" forName="ChildAccent1" refType="w" fact="0.167"/>
              <dgm:constr type="h" for="ch" forName="ChildAccent1" refType="h" fact="0.5586"/>
              <dgm:constr type="l" for="ch" forName="Parent1" refType="w" fact="0.833"/>
              <dgm:constr type="t" for="ch" forName="Parent1" refType="h" fact="0.1156"/>
              <dgm:constr type="w" for="ch" forName="Parent1" refType="w" fact="0.167"/>
              <dgm:constr type="h" for="ch" forName="Parent1" refType="h" fact="0.0931"/>
              <dgm:constr type="l" for="ch" forName="ChildAccent2" refType="w" fact="0.6674"/>
              <dgm:constr type="t" for="ch" forName="ChildAccent2" refType="h" fact="0.2087"/>
              <dgm:constr type="w" for="ch" forName="ChildAccent2" refType="w" fact="0.167"/>
              <dgm:constr type="h" for="ch" forName="ChildAccent2" refType="h" fact="0.6051"/>
              <dgm:constr type="l" for="ch" forName="Parent2" refType="w" fact="0.6674"/>
              <dgm:constr type="t" for="ch" forName="Parent2" refType="h" fact="0.0923"/>
              <dgm:constr type="w" for="ch" forName="Parent2" refType="w" fact="0.165"/>
              <dgm:constr type="h" for="ch" forName="Parent2" refType="h" fact="0.1164"/>
              <dgm:constr type="l" for="ch" forName="ChildAccent3" refType="w" fact="0.5009"/>
              <dgm:constr type="t" for="ch" forName="ChildAccent3" refType="h" fact="0.2087"/>
              <dgm:constr type="w" for="ch" forName="ChildAccent3" refType="w" fact="0.167"/>
              <dgm:constr type="h" for="ch" forName="ChildAccent3" refType="h" fact="0.6517"/>
              <dgm:constr type="l" for="ch" forName="Parent3" refType="w" fact="0.5009"/>
              <dgm:constr type="t" for="ch" forName="Parent3" refType="h" fact="0.0698"/>
              <dgm:constr type="w" for="ch" forName="Parent3" refType="w" fact="0.166"/>
              <dgm:constr type="h" for="ch" forName="Parent3" refType="h" fact="0.1396"/>
              <dgm:constr type="l" for="ch" forName="ChildAccent4" refType="w" fact="0.3339"/>
              <dgm:constr type="t" for="ch" forName="ChildAccent4" refType="h" fact="0.2087"/>
              <dgm:constr type="w" for="ch" forName="ChildAccent4" refType="w" fact="0.167"/>
              <dgm:constr type="h" for="ch" forName="ChildAccent4" refType="h" fact="0.6982"/>
              <dgm:constr type="l" for="ch" forName="Parent4" refType="w" fact="0.3339"/>
              <dgm:constr type="t" for="ch" forName="Parent4" refType="h" fact="0.0458"/>
              <dgm:constr type="w" for="ch" forName="Parent4" refType="w" fact="0.167"/>
              <dgm:constr type="h" for="ch" forName="Parent4" refType="h" fact="0.1629"/>
              <dgm:constr type="l" for="ch" forName="ChildAccent5" refType="w" fact="0.167"/>
              <dgm:constr type="t" for="ch" forName="ChildAccent5" refType="h" fact="0.2087"/>
              <dgm:constr type="w" for="ch" forName="ChildAccent5" refType="w" fact="0.167"/>
              <dgm:constr type="h" for="ch" forName="ChildAccent5" refType="h" fact="0.7448"/>
              <dgm:constr type="l" for="ch" forName="Parent5" refType="w" fact="0.167"/>
              <dgm:constr type="t" for="ch" forName="Parent5" refType="h" fact="0.0225"/>
              <dgm:constr type="w" for="ch" forName="Parent5" refType="w" fact="0.167"/>
              <dgm:constr type="h" for="ch" forName="Parent5" refType="h" fact="0.1862"/>
              <dgm:constr type="l" for="ch" forName="ChildAccent6" refType="w" fact="0"/>
              <dgm:constr type="t" for="ch" forName="ChildAccent6" refType="h" fact="0.2087"/>
              <dgm:constr type="w" for="ch" forName="ChildAccent6" refType="w" fact="0.167"/>
              <dgm:constr type="h" for="ch" forName="ChildAccent6" refType="h" fact="0.7913"/>
              <dgm:constr type="l" for="ch" forName="Parent6" refType="w" fact="0"/>
              <dgm:constr type="t" for="ch" forName="Parent6" refType="h" fact="0"/>
              <dgm:constr type="w" for="ch" forName="Parent6" refType="w" fact="0.167"/>
              <dgm:constr type="h" for="ch" forName="Parent6" refType="h" fact="0.2095"/>
            </dgm:constrLst>
          </dgm:if>
          <dgm:else name="Name19">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7" refType="w" fact="0"/>
              <dgm:constr type="t" for="ch" forName="Child7" refType="h" fact="0.2168"/>
              <dgm:constr type="w" for="ch" forName="Child7" refType="w" fact="0.125"/>
              <dgm:constr type="h" for="ch" forName="Child7" refType="h" fact="0.7832"/>
              <dgm:constr type="l" for="ch" forName="Child6" refType="w" fact="0.1432"/>
              <dgm:constr type="t" for="ch" forName="Child6" refType="h" fact="0.2168"/>
              <dgm:constr type="w" for="ch" forName="Child6" refType="w" fact="0.125"/>
              <dgm:constr type="h" for="ch" forName="Child6" refType="h" fact="0.7397"/>
              <dgm:constr type="l" for="ch" forName="Child5" refType="w" fact="0.2865"/>
              <dgm:constr type="t" for="ch" forName="Child5" refType="h" fact="0.2168"/>
              <dgm:constr type="w" for="ch" forName="Child5" refType="w" fact="0.125"/>
              <dgm:constr type="h" for="ch" forName="Child5" refType="h" fact="0.6962"/>
              <dgm:constr type="l" for="ch" forName="Child4" refType="w" fact="0.4297"/>
              <dgm:constr type="t" for="ch" forName="Child4" refType="h" fact="0.2168"/>
              <dgm:constr type="w" for="ch" forName="Child4" refType="w" fact="0.125"/>
              <dgm:constr type="h" for="ch" forName="Child4" refType="h" fact="0.6526"/>
              <dgm:constr type="l" for="ch" forName="Child3" refType="w" fact="0.5726"/>
              <dgm:constr type="t" for="ch" forName="Child3" refType="h" fact="0.2168"/>
              <dgm:constr type="w" for="ch" forName="Child3" refType="w" fact="0.125"/>
              <dgm:constr type="h" for="ch" forName="Child3" refType="h" fact="0.6091"/>
              <dgm:constr type="l" for="ch" forName="Child2" refType="w" fact="0.7147"/>
              <dgm:constr type="t" for="ch" forName="Child2" refType="h" fact="0.2168"/>
              <dgm:constr type="w" for="ch" forName="Child2" refType="w" fact="0.125"/>
              <dgm:constr type="h" for="ch" forName="Child2" refType="h" fact="0.5656"/>
              <dgm:constr type="l" for="ch" forName="Child1" refType="w" fact="0.8568"/>
              <dgm:constr type="t" for="ch" forName="Child1" refType="h" fact="0.2168"/>
              <dgm:constr type="w" for="ch" forName="Child1" refType="w" fact="0.125"/>
              <dgm:constr type="h" for="ch" forName="Child1" refType="h" fact="0.5221"/>
              <dgm:constr type="l" for="ch" forName="ChildAccent1" refType="w" fact="0.8568"/>
              <dgm:constr type="t" for="ch" forName="ChildAccent1" refType="h" fact="0.2168"/>
              <dgm:constr type="w" for="ch" forName="ChildAccent1" refType="w" fact="0.1432"/>
              <dgm:constr type="h" for="ch" forName="ChildAccent1" refType="h" fact="0.5221"/>
              <dgm:constr type="l" for="ch" forName="Parent1" refType="w" fact="0.8568"/>
              <dgm:constr type="t" for="ch" forName="Parent1" refType="h" fact="0.1298"/>
              <dgm:constr type="w" for="ch" forName="Parent1" refType="w" fact="0.1432"/>
              <dgm:constr type="h" for="ch" forName="Parent1" refType="h" fact="0.087"/>
              <dgm:constr type="l" for="ch" forName="ChildAccent2" refType="w" fact="0.7147"/>
              <dgm:constr type="t" for="ch" forName="ChildAccent2" refType="h" fact="0.2168"/>
              <dgm:constr type="w" for="ch" forName="ChildAccent2" refType="w" fact="0.1432"/>
              <dgm:constr type="h" for="ch" forName="ChildAccent2" refType="h" fact="0.5656"/>
              <dgm:constr type="l" for="ch" forName="Parent2" refType="w" fact="0.7147"/>
              <dgm:constr type="t" for="ch" forName="Parent2" refType="h" fact="0.108"/>
              <dgm:constr type="w" for="ch" forName="Parent2" refType="w" fact="0.1425"/>
              <dgm:constr type="h" for="ch" forName="Parent2" refType="h" fact="0.1088"/>
              <dgm:constr type="l" for="ch" forName="ChildAccent3" refType="w" fact="0.5726"/>
              <dgm:constr type="t" for="ch" forName="ChildAccent3" refType="h" fact="0.2168"/>
              <dgm:constr type="w" for="ch" forName="ChildAccent3" refType="w" fact="0.1432"/>
              <dgm:constr type="h" for="ch" forName="ChildAccent3" refType="h" fact="0.6091"/>
              <dgm:constr type="l" for="ch" forName="Parent3" refType="w" fact="0.5726"/>
              <dgm:constr type="t" for="ch" forName="Parent3" refType="h" fact="0.087"/>
              <dgm:constr type="w" for="ch" forName="Parent3" refType="w" fact="0.14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2865"/>
              <dgm:constr type="t" for="ch" forName="ChildAccent5" refType="h" fact="0.2168"/>
              <dgm:constr type="w" for="ch" forName="ChildAccent5" refType="w" fact="0.1432"/>
              <dgm:constr type="h" for="ch" forName="ChildAccent5" refType="h" fact="0.6962"/>
              <dgm:constr type="l" for="ch" forName="Parent5" refType="w" fact="0.2865"/>
              <dgm:constr type="t" for="ch" forName="Parent5" refType="h" fact="0.0428"/>
              <dgm:constr type="w" for="ch" forName="Parent5" refType="w" fact="0.1432"/>
              <dgm:constr type="h" for="ch" forName="Parent5" refType="h" fact="0.174"/>
              <dgm:constr type="l" for="ch" forName="ChildAccent6" refType="w" fact="0.1432"/>
              <dgm:constr type="t" for="ch" forName="ChildAccent6" refType="h" fact="0.2168"/>
              <dgm:constr type="w" for="ch" forName="ChildAccent6" refType="w" fact="0.1432"/>
              <dgm:constr type="h" for="ch" forName="ChildAccent6" refType="h" fact="0.7397"/>
              <dgm:constr type="l" for="ch" forName="Parent6" refType="w" fact="0.1432"/>
              <dgm:constr type="t" for="ch" forName="Parent6" refType="h" fact="0.0217"/>
              <dgm:constr type="w" for="ch" forName="Parent6" refType="w" fact="0.1432"/>
              <dgm:constr type="h" for="ch" forName="Parent6" refType="h" fact="0.1958"/>
              <dgm:constr type="l" for="ch" forName="ChildAccent7" refType="w" fact="0"/>
              <dgm:constr type="t" for="ch" forName="ChildAccent7" refType="h" fact="0.2168"/>
              <dgm:constr type="w" for="ch" forName="ChildAccent7" refType="w" fact="0.1432"/>
              <dgm:constr type="h" for="ch" forName="ChildAccent7" refType="h" fact="0.7832"/>
              <dgm:constr type="l" for="ch" forName="Parent7" refType="w" fact="0"/>
              <dgm:constr type="t" for="ch" forName="Parent7" refType="h" fact="0"/>
              <dgm:constr type="w" for="ch" forName="Parent7" refType="w" fact="0.1432"/>
              <dgm:constr type="h" for="ch" forName="Parent7" refType="h" fact="0.2175"/>
            </dgm:constrLst>
          </dgm:else>
        </dgm:choose>
      </dgm:else>
    </dgm:choose>
    <dgm:forEach name="wrapper" axis="self" ptType="parTrans">
      <dgm:forEach name="accentRepeat" axis="self">
        <dgm:layoutNode name="ChildAccent" styleLbl="alignImgPlace1">
          <dgm:alg type="sp"/>
          <dgm:choose name="Name20">
            <dgm:if name="Name21" axis="followSib" ptType="node" func="cnt" op="equ" val="0">
              <dgm:shape xmlns:r="http://schemas.openxmlformats.org/officeDocument/2006/relationships" type="wedgeRectCallout" r:blip="">
                <dgm:adjLst>
                  <dgm:adj idx="1" val="0"/>
                  <dgm:adj idx="2" val="0"/>
                </dgm:adjLst>
              </dgm:shape>
            </dgm:if>
            <dgm:else name="Name22">
              <dgm:choose name="Name23">
                <dgm:if name="Name24" axis="precedSib" ptType="node" func="cnt" op="equ" val="6">
                  <dgm:shape xmlns:r="http://schemas.openxmlformats.org/officeDocument/2006/relationships" type="wedgeRectCallout" r:blip="">
                    <dgm:adjLst>
                      <dgm:adj idx="1" val="0"/>
                      <dgm:adj idx="2" val="0"/>
                    </dgm:adjLst>
                  </dgm:shape>
                </dgm:if>
                <dgm:else name="Name25">
                  <dgm:choose name="Name26">
                    <dgm:if name="Name27" func="var" arg="dir" op="equ" val="norm">
                      <dgm:shape xmlns:r="http://schemas.openxmlformats.org/officeDocument/2006/relationships" type="wedgeRectCallout" r:blip="">
                        <dgm:adjLst>
                          <dgm:adj idx="1" val="0.625"/>
                          <dgm:adj idx="2" val="0.2083"/>
                        </dgm:adjLst>
                      </dgm:shape>
                    </dgm:if>
                    <dgm:else name="Name28">
                      <dgm:shape xmlns:r="http://schemas.openxmlformats.org/officeDocument/2006/relationships" type="wedgeRectCallout" r:blip="">
                        <dgm:adjLst>
                          <dgm:adj idx="1" val="-0.625"/>
                          <dgm:adj idx="2" val="0.2083"/>
                        </dgm:adjLst>
                      </dgm:shape>
                    </dgm:else>
                  </dgm:choose>
                </dgm:else>
              </dgm:choose>
            </dgm:else>
          </dgm:choose>
          <dgm:presOf axis="des" ptType="node"/>
        </dgm:layoutNode>
      </dgm:forEach>
    </dgm:forEach>
    <dgm:forEach name="Name29" axis="ch" ptType="node" st="7" cnt="1">
      <dgm:layoutNode name="ChildAccent7">
        <dgm:alg type="sp"/>
        <dgm:shape xmlns:r="http://schemas.openxmlformats.org/officeDocument/2006/relationships" r:blip="">
          <dgm:adjLst/>
        </dgm:shape>
        <dgm:presOf/>
        <dgm:constrLst/>
        <dgm:forEach name="Name30" ref="accentRepeat"/>
      </dgm:layoutNode>
      <dgm:layoutNode name="Child7" styleLbl="revTx">
        <dgm:varLst>
          <dgm:chMax val="0"/>
          <dgm:chPref val="0"/>
          <dgm:bulletEnabled val="1"/>
        </dgm:varLst>
        <dgm:choose name="Name31">
          <dgm:if name="Name32" func="var" arg="dir" op="equ" val="norm">
            <dgm:alg type="tx">
              <dgm:param type="parTxLTRAlign" val="r"/>
              <dgm:param type="shpTxLTRAlignCh" val="r"/>
              <dgm:param type="txAnchorVert" val="t"/>
            </dgm:alg>
          </dgm:if>
          <dgm:else name="Name3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7"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4" axis="ch" ptType="node" st="6" cnt="1">
      <dgm:layoutNode name="ChildAccent6">
        <dgm:alg type="sp"/>
        <dgm:shape xmlns:r="http://schemas.openxmlformats.org/officeDocument/2006/relationships" r:blip="">
          <dgm:adjLst/>
        </dgm:shape>
        <dgm:presOf/>
        <dgm:constrLst/>
        <dgm:forEach name="Name35" ref="accentRepeat"/>
      </dgm:layoutNode>
      <dgm:layoutNode name="Child6" styleLbl="revTx">
        <dgm:varLst>
          <dgm:chMax val="0"/>
          <dgm:chPref val="0"/>
          <dgm:bulletEnabled val="1"/>
        </dgm:varLst>
        <dgm:choose name="Name36">
          <dgm:if name="Name37" func="var" arg="dir" op="equ" val="norm">
            <dgm:alg type="tx">
              <dgm:param type="parTxLTRAlign" val="r"/>
              <dgm:param type="shpTxLTRAlignCh" val="r"/>
              <dgm:param type="txAnchorVert" val="t"/>
            </dgm:alg>
          </dgm:if>
          <dgm:else name="Name3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6"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9" axis="ch" ptType="node" st="5" cnt="1">
      <dgm:layoutNode name="ChildAccent5">
        <dgm:alg type="sp"/>
        <dgm:shape xmlns:r="http://schemas.openxmlformats.org/officeDocument/2006/relationships" r:blip="">
          <dgm:adjLst/>
        </dgm:shape>
        <dgm:presOf/>
        <dgm:constrLst/>
        <dgm:forEach name="Name40" ref="accentRepeat"/>
      </dgm:layoutNode>
      <dgm:layoutNode name="Child5" styleLbl="revTx">
        <dgm:varLst>
          <dgm:chMax val="0"/>
          <dgm:chPref val="0"/>
          <dgm:bulletEnabled val="1"/>
        </dgm:varLst>
        <dgm:choose name="Name41">
          <dgm:if name="Name42" func="var" arg="dir" op="equ" val="norm">
            <dgm:alg type="tx">
              <dgm:param type="parTxLTRAlign" val="r"/>
              <dgm:param type="shpTxLTRAlignCh" val="r"/>
              <dgm:param type="txAnchorVert" val="t"/>
            </dgm:alg>
          </dgm:if>
          <dgm:else name="Name4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5"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4" axis="ch" ptType="node" st="4" cnt="1">
      <dgm:layoutNode name="ChildAccent4">
        <dgm:alg type="sp"/>
        <dgm:shape xmlns:r="http://schemas.openxmlformats.org/officeDocument/2006/relationships" r:blip="">
          <dgm:adjLst/>
        </dgm:shape>
        <dgm:presOf/>
        <dgm:constrLst/>
        <dgm:forEach name="Name45" ref="accentRepeat"/>
      </dgm:layoutNode>
      <dgm:layoutNode name="Child4" styleLbl="revTx">
        <dgm:varLst>
          <dgm:chMax val="0"/>
          <dgm:chPref val="0"/>
          <dgm:bulletEnabled val="1"/>
        </dgm:varLst>
        <dgm:choose name="Name46">
          <dgm:if name="Name47" func="var" arg="dir" op="equ" val="norm">
            <dgm:alg type="tx">
              <dgm:param type="parTxLTRAlign" val="r"/>
              <dgm:param type="shpTxLTRAlignCh" val="r"/>
              <dgm:param type="txAnchorVert" val="t"/>
            </dgm:alg>
          </dgm:if>
          <dgm:else name="Name4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4"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9" axis="ch" ptType="node" st="3" cnt="1">
      <dgm:layoutNode name="ChildAccent3">
        <dgm:alg type="sp"/>
        <dgm:shape xmlns:r="http://schemas.openxmlformats.org/officeDocument/2006/relationships" r:blip="">
          <dgm:adjLst/>
        </dgm:shape>
        <dgm:presOf/>
        <dgm:constrLst/>
        <dgm:forEach name="Name50" ref="accentRepeat"/>
      </dgm:layoutNode>
      <dgm:layoutNode name="Child3" styleLbl="revTx">
        <dgm:varLst>
          <dgm:chMax val="0"/>
          <dgm:chPref val="0"/>
          <dgm:bulletEnabled val="1"/>
        </dgm:varLst>
        <dgm:choose name="Name51">
          <dgm:if name="Name52" func="var" arg="dir" op="equ" val="norm">
            <dgm:alg type="tx">
              <dgm:param type="parTxLTRAlign" val="r"/>
              <dgm:param type="shpTxLTRAlignCh" val="r"/>
              <dgm:param type="txAnchorVert" val="t"/>
            </dgm:alg>
          </dgm:if>
          <dgm:else name="Name5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3"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4" axis="ch" ptType="node" st="2" cnt="1">
      <dgm:layoutNode name="ChildAccent2">
        <dgm:alg type="sp"/>
        <dgm:shape xmlns:r="http://schemas.openxmlformats.org/officeDocument/2006/relationships" r:blip="">
          <dgm:adjLst/>
        </dgm:shape>
        <dgm:presOf/>
        <dgm:constrLst/>
        <dgm:forEach name="Name55" ref="accentRepeat"/>
      </dgm:layoutNode>
      <dgm:layoutNode name="Child2" styleLbl="revTx">
        <dgm:varLst>
          <dgm:chMax val="0"/>
          <dgm:chPref val="0"/>
          <dgm:bulletEnabled val="1"/>
        </dgm:varLst>
        <dgm:choose name="Name56">
          <dgm:if name="Name57" func="var" arg="dir" op="equ" val="norm">
            <dgm:alg type="tx">
              <dgm:param type="parTxLTRAlign" val="r"/>
              <dgm:param type="shpTxLTRAlignCh" val="r"/>
              <dgm:param type="txAnchorVert" val="t"/>
            </dgm:alg>
          </dgm:if>
          <dgm:else name="Name5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2"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9" axis="ch" ptType="node" cnt="1">
      <dgm:layoutNode name="ChildAccent1">
        <dgm:alg type="sp"/>
        <dgm:shape xmlns:r="http://schemas.openxmlformats.org/officeDocument/2006/relationships" r:blip="">
          <dgm:adjLst/>
        </dgm:shape>
        <dgm:presOf/>
        <dgm:constrLst/>
        <dgm:forEach name="Name60" ref="accentRepeat"/>
      </dgm:layoutNode>
      <dgm:layoutNode name="Child1" styleLbl="revTx">
        <dgm:varLst>
          <dgm:chMax val="0"/>
          <dgm:chPref val="0"/>
          <dgm:bulletEnabled val="1"/>
        </dgm:varLst>
        <dgm:choose name="Name61">
          <dgm:if name="Name62" func="var" arg="dir" op="equ" val="norm">
            <dgm:alg type="tx">
              <dgm:param type="parTxLTRAlign" val="r"/>
              <dgm:param type="shpTxLTRAlignCh" val="r"/>
              <dgm:param type="txAnchorVert" val="t"/>
            </dgm:alg>
          </dgm:if>
          <dgm:else name="Name6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1"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B02083-2F25-4677-B8DF-5778796D58BE}" type="datetimeFigureOut">
              <a:rPr lang="en-US" smtClean="0"/>
              <a:t>6/28/2021</a:t>
            </a:fld>
            <a:endParaRPr lang="en-US" dirty="0"/>
          </a:p>
        </p:txBody>
      </p:sp>
      <p:sp>
        <p:nvSpPr>
          <p:cNvPr id="4" name="Slide Image Placeholder 3"/>
          <p:cNvSpPr>
            <a:spLocks noGrp="1" noRot="1" noChangeAspect="1"/>
          </p:cNvSpPr>
          <p:nvPr>
            <p:ph type="sldImg" idx="2"/>
          </p:nvPr>
        </p:nvSpPr>
        <p:spPr>
          <a:xfrm>
            <a:off x="1268413" y="1143000"/>
            <a:ext cx="432117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306E17-F727-4A2E-A938-29D834E4A23F}" type="slidenum">
              <a:rPr lang="en-US" smtClean="0"/>
              <a:t>‹#›</a:t>
            </a:fld>
            <a:endParaRPr lang="en-US" dirty="0"/>
          </a:p>
        </p:txBody>
      </p:sp>
    </p:spTree>
    <p:extLst>
      <p:ext uri="{BB962C8B-B14F-4D97-AF65-F5344CB8AC3E}">
        <p14:creationId xmlns:p14="http://schemas.microsoft.com/office/powerpoint/2010/main" val="3243175210"/>
      </p:ext>
    </p:extLst>
  </p:cSld>
  <p:clrMap bg1="lt1" tx1="dk1" bg2="lt2" tx2="dk2" accent1="accent1" accent2="accent2" accent3="accent3" accent4="accent4" accent5="accent5" accent6="accent6" hlink="hlink" folHlink="folHlink"/>
  <p:notesStyle>
    <a:lvl1pPr marL="0" algn="l" defTabSz="1053389" rtl="0" eaLnBrk="1" latinLnBrk="0" hangingPunct="1">
      <a:defRPr sz="1382" kern="1200">
        <a:solidFill>
          <a:schemeClr val="tx1"/>
        </a:solidFill>
        <a:latin typeface="+mn-lt"/>
        <a:ea typeface="+mn-ea"/>
        <a:cs typeface="+mn-cs"/>
      </a:defRPr>
    </a:lvl1pPr>
    <a:lvl2pPr marL="526694" algn="l" defTabSz="1053389" rtl="0" eaLnBrk="1" latinLnBrk="0" hangingPunct="1">
      <a:defRPr sz="1382" kern="1200">
        <a:solidFill>
          <a:schemeClr val="tx1"/>
        </a:solidFill>
        <a:latin typeface="+mn-lt"/>
        <a:ea typeface="+mn-ea"/>
        <a:cs typeface="+mn-cs"/>
      </a:defRPr>
    </a:lvl2pPr>
    <a:lvl3pPr marL="1053389" algn="l" defTabSz="1053389" rtl="0" eaLnBrk="1" latinLnBrk="0" hangingPunct="1">
      <a:defRPr sz="1382" kern="1200">
        <a:solidFill>
          <a:schemeClr val="tx1"/>
        </a:solidFill>
        <a:latin typeface="+mn-lt"/>
        <a:ea typeface="+mn-ea"/>
        <a:cs typeface="+mn-cs"/>
      </a:defRPr>
    </a:lvl3pPr>
    <a:lvl4pPr marL="1580083" algn="l" defTabSz="1053389" rtl="0" eaLnBrk="1" latinLnBrk="0" hangingPunct="1">
      <a:defRPr sz="1382" kern="1200">
        <a:solidFill>
          <a:schemeClr val="tx1"/>
        </a:solidFill>
        <a:latin typeface="+mn-lt"/>
        <a:ea typeface="+mn-ea"/>
        <a:cs typeface="+mn-cs"/>
      </a:defRPr>
    </a:lvl4pPr>
    <a:lvl5pPr marL="2106778" algn="l" defTabSz="1053389" rtl="0" eaLnBrk="1" latinLnBrk="0" hangingPunct="1">
      <a:defRPr sz="1382" kern="1200">
        <a:solidFill>
          <a:schemeClr val="tx1"/>
        </a:solidFill>
        <a:latin typeface="+mn-lt"/>
        <a:ea typeface="+mn-ea"/>
        <a:cs typeface="+mn-cs"/>
      </a:defRPr>
    </a:lvl5pPr>
    <a:lvl6pPr marL="2633472" algn="l" defTabSz="1053389" rtl="0" eaLnBrk="1" latinLnBrk="0" hangingPunct="1">
      <a:defRPr sz="1382" kern="1200">
        <a:solidFill>
          <a:schemeClr val="tx1"/>
        </a:solidFill>
        <a:latin typeface="+mn-lt"/>
        <a:ea typeface="+mn-ea"/>
        <a:cs typeface="+mn-cs"/>
      </a:defRPr>
    </a:lvl6pPr>
    <a:lvl7pPr marL="3160166" algn="l" defTabSz="1053389" rtl="0" eaLnBrk="1" latinLnBrk="0" hangingPunct="1">
      <a:defRPr sz="1382" kern="1200">
        <a:solidFill>
          <a:schemeClr val="tx1"/>
        </a:solidFill>
        <a:latin typeface="+mn-lt"/>
        <a:ea typeface="+mn-ea"/>
        <a:cs typeface="+mn-cs"/>
      </a:defRPr>
    </a:lvl7pPr>
    <a:lvl8pPr marL="3686861" algn="l" defTabSz="1053389" rtl="0" eaLnBrk="1" latinLnBrk="0" hangingPunct="1">
      <a:defRPr sz="1382" kern="1200">
        <a:solidFill>
          <a:schemeClr val="tx1"/>
        </a:solidFill>
        <a:latin typeface="+mn-lt"/>
        <a:ea typeface="+mn-ea"/>
        <a:cs typeface="+mn-cs"/>
      </a:defRPr>
    </a:lvl8pPr>
    <a:lvl9pPr marL="4213555" algn="l" defTabSz="1053389" rtl="0" eaLnBrk="1" latinLnBrk="0" hangingPunct="1">
      <a:defRPr sz="138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053389" rtl="0" eaLnBrk="1" fontAlgn="auto" latinLnBrk="0" hangingPunct="1">
              <a:lnSpc>
                <a:spcPct val="100000"/>
              </a:lnSpc>
              <a:spcBef>
                <a:spcPts val="0"/>
              </a:spcBef>
              <a:spcAft>
                <a:spcPts val="0"/>
              </a:spcAft>
              <a:buClrTx/>
              <a:buSzTx/>
              <a:buFontTx/>
              <a:buNone/>
              <a:tabLst/>
              <a:defRPr/>
            </a:pPr>
            <a:r>
              <a:rPr lang="en-US" dirty="0" smtClean="0"/>
              <a:t>Asthma is a respiratory disease</a:t>
            </a:r>
            <a:r>
              <a:rPr lang="en-US" baseline="0" dirty="0" smtClean="0"/>
              <a:t> that entails the narrowing and swelling of the air ways, thereby making it difficult for an individual to breath normally. Further, the disease is also characterized by the production of extra mucus. Individuals suffering from the condition often experience shortness of breath, wheezing and coughing. The quick relief asthma medications include terbutaline, metaproterenol, levalbuterol (Xopenex HFA), oral and intravenous corticosteroids and short-acting beta agonists </a:t>
            </a:r>
            <a:r>
              <a:rPr lang="en-US" sz="1382" kern="1200" dirty="0" smtClean="0">
                <a:solidFill>
                  <a:schemeClr val="tx1"/>
                </a:solidFill>
                <a:effectLst/>
                <a:latin typeface="+mn-lt"/>
                <a:ea typeface="+mn-ea"/>
                <a:cs typeface="+mn-cs"/>
              </a:rPr>
              <a:t>Sobieraj </a:t>
            </a:r>
            <a:r>
              <a:rPr lang="en-US" baseline="0" dirty="0" smtClean="0"/>
              <a:t>et al., 2018). These medications can also result in anxiety, tremors, restlessness, headaches and first and irregular heartbeats by the patient (</a:t>
            </a:r>
            <a:r>
              <a:rPr lang="en-US" sz="1382" kern="1200" dirty="0" smtClean="0">
                <a:solidFill>
                  <a:schemeClr val="tx1"/>
                </a:solidFill>
                <a:effectLst/>
                <a:latin typeface="+mn-lt"/>
                <a:ea typeface="+mn-ea"/>
                <a:cs typeface="+mn-cs"/>
              </a:rPr>
              <a:t>Sobieraj et al., 2018)</a:t>
            </a:r>
            <a:r>
              <a:rPr lang="en-US" baseline="0" dirty="0" smtClean="0"/>
              <a:t>.</a:t>
            </a:r>
            <a:endParaRPr lang="en-US" dirty="0" smtClean="0"/>
          </a:p>
          <a:p>
            <a:endParaRPr lang="en-US" dirty="0"/>
          </a:p>
        </p:txBody>
      </p:sp>
      <p:sp>
        <p:nvSpPr>
          <p:cNvPr id="4" name="Slide Number Placeholder 3"/>
          <p:cNvSpPr>
            <a:spLocks noGrp="1"/>
          </p:cNvSpPr>
          <p:nvPr>
            <p:ph type="sldNum" sz="quarter" idx="10"/>
          </p:nvPr>
        </p:nvSpPr>
        <p:spPr/>
        <p:txBody>
          <a:bodyPr/>
          <a:lstStyle/>
          <a:p>
            <a:fld id="{05306E17-F727-4A2E-A938-29D834E4A23F}" type="slidenum">
              <a:rPr lang="en-US" smtClean="0"/>
              <a:t>2</a:t>
            </a:fld>
            <a:endParaRPr lang="en-US" dirty="0"/>
          </a:p>
        </p:txBody>
      </p:sp>
    </p:spTree>
    <p:extLst>
      <p:ext uri="{BB962C8B-B14F-4D97-AF65-F5344CB8AC3E}">
        <p14:creationId xmlns:p14="http://schemas.microsoft.com/office/powerpoint/2010/main" val="12803747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 Asthma often commences as intermittent and exacerbates with time, if no medical intervention is carried out. The long term treatment for Asthma include the sue of Immunomodulators such as Omalizumab (anti-IgE), corticosteroids, methylxanthines and Leukotriene modifiers and long-acting beta-agonists (LABAs)  such as formoterol and salmeterol (</a:t>
            </a:r>
            <a:r>
              <a:rPr lang="en-US" sz="1382" kern="1200" dirty="0" smtClean="0">
                <a:solidFill>
                  <a:schemeClr val="tx1"/>
                </a:solidFill>
                <a:effectLst/>
                <a:latin typeface="+mn-lt"/>
                <a:ea typeface="+mn-ea"/>
                <a:cs typeface="+mn-cs"/>
              </a:rPr>
              <a:t>Renew</a:t>
            </a:r>
            <a:r>
              <a:rPr lang="en-US" sz="1382" kern="1200" baseline="0" dirty="0" smtClean="0">
                <a:solidFill>
                  <a:schemeClr val="tx1"/>
                </a:solidFill>
                <a:effectLst/>
                <a:latin typeface="+mn-lt"/>
                <a:ea typeface="+mn-ea"/>
                <a:cs typeface="+mn-cs"/>
              </a:rPr>
              <a:t> </a:t>
            </a:r>
            <a:r>
              <a:rPr lang="en-US" sz="1382" kern="1200" dirty="0" smtClean="0">
                <a:solidFill>
                  <a:schemeClr val="tx1"/>
                </a:solidFill>
                <a:effectLst/>
                <a:latin typeface="+mn-lt"/>
                <a:ea typeface="+mn-ea"/>
                <a:cs typeface="+mn-cs"/>
              </a:rPr>
              <a:t>&amp; Aniskevich, 2017)</a:t>
            </a:r>
            <a:r>
              <a:rPr lang="en-US" baseline="0" dirty="0" smtClean="0"/>
              <a:t>. However, these medication should be taken as per the prescription given by the doctor, as over dosage or irregular dosage may have vast heath consequences on the patient. The </a:t>
            </a:r>
            <a:r>
              <a:rPr lang="en-US" dirty="0" smtClean="0"/>
              <a:t>corticosteroids are the widely used long-term medications</a:t>
            </a:r>
            <a:r>
              <a:rPr lang="en-US" baseline="0" dirty="0" smtClean="0"/>
              <a:t> for the Asthma, in combination with </a:t>
            </a:r>
            <a:r>
              <a:rPr lang="en-GB" dirty="0" smtClean="0"/>
              <a:t>(LABAs such as such as formoterol and salmeterol</a:t>
            </a:r>
          </a:p>
          <a:p>
            <a:endParaRPr lang="en-US" dirty="0"/>
          </a:p>
        </p:txBody>
      </p:sp>
      <p:sp>
        <p:nvSpPr>
          <p:cNvPr id="4" name="Slide Number Placeholder 3"/>
          <p:cNvSpPr>
            <a:spLocks noGrp="1"/>
          </p:cNvSpPr>
          <p:nvPr>
            <p:ph type="sldNum" sz="quarter" idx="10"/>
          </p:nvPr>
        </p:nvSpPr>
        <p:spPr/>
        <p:txBody>
          <a:bodyPr/>
          <a:lstStyle/>
          <a:p>
            <a:fld id="{05306E17-F727-4A2E-A938-29D834E4A23F}" type="slidenum">
              <a:rPr lang="en-US" smtClean="0"/>
              <a:t>3</a:t>
            </a:fld>
            <a:endParaRPr lang="en-US" dirty="0"/>
          </a:p>
        </p:txBody>
      </p:sp>
    </p:spTree>
    <p:extLst>
      <p:ext uri="{BB962C8B-B14F-4D97-AF65-F5344CB8AC3E}">
        <p14:creationId xmlns:p14="http://schemas.microsoft.com/office/powerpoint/2010/main" val="2213510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Long-term use of the asthma medication can </a:t>
            </a:r>
            <a:r>
              <a:rPr lang="en-US" baseline="0" dirty="0" smtClean="0"/>
              <a:t>results in various negative effects on the health of the patient, such as </a:t>
            </a:r>
            <a:r>
              <a:rPr lang="en-GB" baseline="0" dirty="0" smtClean="0"/>
              <a:t>clouding of the eye, mouth or throat soreness ,dysphonia (hoarseness), oral candidiasis (thrush), reflex cough and glaucoma which are associated with the intake of Inhaled Corticosteroids (</a:t>
            </a:r>
            <a:r>
              <a:rPr lang="en-US" sz="1382" kern="1200" dirty="0" smtClean="0">
                <a:solidFill>
                  <a:schemeClr val="tx1"/>
                </a:solidFill>
                <a:effectLst/>
                <a:latin typeface="+mn-lt"/>
                <a:ea typeface="+mn-ea"/>
                <a:cs typeface="+mn-cs"/>
              </a:rPr>
              <a:t>Mukker,</a:t>
            </a:r>
            <a:r>
              <a:rPr lang="en-US" sz="1382" kern="1200" baseline="0" dirty="0" smtClean="0">
                <a:solidFill>
                  <a:schemeClr val="tx1"/>
                </a:solidFill>
                <a:effectLst/>
                <a:latin typeface="+mn-lt"/>
                <a:ea typeface="+mn-ea"/>
                <a:cs typeface="+mn-cs"/>
              </a:rPr>
              <a:t> </a:t>
            </a:r>
            <a:r>
              <a:rPr lang="en-US" sz="1382" kern="1200" dirty="0" smtClean="0">
                <a:solidFill>
                  <a:schemeClr val="tx1"/>
                </a:solidFill>
                <a:effectLst/>
                <a:latin typeface="+mn-lt"/>
                <a:ea typeface="+mn-ea"/>
                <a:cs typeface="+mn-cs"/>
              </a:rPr>
              <a:t>Singh</a:t>
            </a:r>
            <a:r>
              <a:rPr lang="en-US" sz="1382" kern="1200" baseline="0" dirty="0" smtClean="0">
                <a:solidFill>
                  <a:schemeClr val="tx1"/>
                </a:solidFill>
                <a:effectLst/>
                <a:latin typeface="+mn-lt"/>
                <a:ea typeface="+mn-ea"/>
                <a:cs typeface="+mn-cs"/>
              </a:rPr>
              <a:t> </a:t>
            </a:r>
            <a:r>
              <a:rPr lang="en-US" sz="1382" kern="1200" dirty="0" smtClean="0">
                <a:solidFill>
                  <a:schemeClr val="tx1"/>
                </a:solidFill>
                <a:effectLst/>
                <a:latin typeface="+mn-lt"/>
                <a:ea typeface="+mn-ea"/>
                <a:cs typeface="+mn-cs"/>
              </a:rPr>
              <a:t>&amp; Derendorf, 2016)</a:t>
            </a:r>
            <a:r>
              <a:rPr lang="en-GB" baseline="0" dirty="0" smtClean="0"/>
              <a:t>. Leukotriene Modifiers are associate with nasal congestion, headache, sore or itchy throat, cough, bad mouth taste while immunomodulators cause sore throat, headache, sinusitis, infections on the upper respiratory tract, pain and swelling of the injection site. </a:t>
            </a:r>
            <a:r>
              <a:rPr lang="en-US" dirty="0" smtClean="0"/>
              <a:t>Methylxanthines</a:t>
            </a:r>
            <a:r>
              <a:rPr lang="en-US" baseline="0" dirty="0" smtClean="0"/>
              <a:t> </a:t>
            </a:r>
            <a:r>
              <a:rPr lang="en-GB" baseline="0" dirty="0" smtClean="0"/>
              <a:t>has been found to result in rapid breathing, rapid heart rate, nervousness, headache, and insomnia (</a:t>
            </a:r>
            <a:r>
              <a:rPr lang="en-US" sz="1382" kern="1200" dirty="0" smtClean="0">
                <a:solidFill>
                  <a:schemeClr val="tx1"/>
                </a:solidFill>
                <a:effectLst/>
                <a:latin typeface="+mn-lt"/>
                <a:ea typeface="+mn-ea"/>
                <a:cs typeface="+mn-cs"/>
              </a:rPr>
              <a:t>Renew</a:t>
            </a:r>
            <a:r>
              <a:rPr lang="en-US" sz="1382" kern="1200" baseline="0" dirty="0" smtClean="0">
                <a:solidFill>
                  <a:schemeClr val="tx1"/>
                </a:solidFill>
                <a:effectLst/>
                <a:latin typeface="+mn-lt"/>
                <a:ea typeface="+mn-ea"/>
                <a:cs typeface="+mn-cs"/>
              </a:rPr>
              <a:t> </a:t>
            </a:r>
            <a:r>
              <a:rPr lang="en-US" sz="1382" kern="1200" dirty="0" smtClean="0">
                <a:solidFill>
                  <a:schemeClr val="tx1"/>
                </a:solidFill>
                <a:effectLst/>
                <a:latin typeface="+mn-lt"/>
                <a:ea typeface="+mn-ea"/>
                <a:cs typeface="+mn-cs"/>
              </a:rPr>
              <a:t>&amp; Aniskevich, 2017)</a:t>
            </a:r>
            <a:r>
              <a:rPr lang="en-GB" baseline="0" dirty="0" smtClean="0"/>
              <a:t>. </a:t>
            </a:r>
          </a:p>
          <a:p>
            <a:endParaRPr lang="en-GB" baseline="0" dirty="0" smtClean="0"/>
          </a:p>
          <a:p>
            <a:endParaRPr lang="en-GB" baseline="0" dirty="0" smtClean="0"/>
          </a:p>
          <a:p>
            <a:endParaRPr lang="en-GB" baseline="0" dirty="0" smtClean="0"/>
          </a:p>
          <a:p>
            <a:endParaRPr lang="en-US" dirty="0"/>
          </a:p>
        </p:txBody>
      </p:sp>
      <p:sp>
        <p:nvSpPr>
          <p:cNvPr id="4" name="Slide Number Placeholder 3"/>
          <p:cNvSpPr>
            <a:spLocks noGrp="1"/>
          </p:cNvSpPr>
          <p:nvPr>
            <p:ph type="sldNum" sz="quarter" idx="10"/>
          </p:nvPr>
        </p:nvSpPr>
        <p:spPr/>
        <p:txBody>
          <a:bodyPr/>
          <a:lstStyle/>
          <a:p>
            <a:fld id="{05306E17-F727-4A2E-A938-29D834E4A23F}" type="slidenum">
              <a:rPr lang="en-US" smtClean="0"/>
              <a:t>4</a:t>
            </a:fld>
            <a:endParaRPr lang="en-US" dirty="0"/>
          </a:p>
        </p:txBody>
      </p:sp>
    </p:spTree>
    <p:extLst>
      <p:ext uri="{BB962C8B-B14F-4D97-AF65-F5344CB8AC3E}">
        <p14:creationId xmlns:p14="http://schemas.microsoft.com/office/powerpoint/2010/main" val="4215422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table above summarizes the stepwise approach, regarding the classification of asthma as per the severity of the symptoms.</a:t>
            </a:r>
            <a:r>
              <a:rPr lang="en-US" baseline="0" dirty="0" smtClean="0"/>
              <a:t> According to Dunn, Neff and Maurer (2017), the stepwise approach is useful in accurate diagnosis of the severity level of asthma, which in tur promotes the administration of accurate dosage for the patient</a:t>
            </a:r>
            <a:endParaRPr lang="en-US" dirty="0"/>
          </a:p>
        </p:txBody>
      </p:sp>
      <p:sp>
        <p:nvSpPr>
          <p:cNvPr id="4" name="Slide Number Placeholder 3"/>
          <p:cNvSpPr>
            <a:spLocks noGrp="1"/>
          </p:cNvSpPr>
          <p:nvPr>
            <p:ph type="sldNum" sz="quarter" idx="10"/>
          </p:nvPr>
        </p:nvSpPr>
        <p:spPr/>
        <p:txBody>
          <a:bodyPr/>
          <a:lstStyle/>
          <a:p>
            <a:fld id="{05306E17-F727-4A2E-A938-29D834E4A23F}" type="slidenum">
              <a:rPr lang="en-US" smtClean="0"/>
              <a:t>5</a:t>
            </a:fld>
            <a:endParaRPr lang="en-US" dirty="0"/>
          </a:p>
        </p:txBody>
      </p:sp>
    </p:spTree>
    <p:extLst>
      <p:ext uri="{BB962C8B-B14F-4D97-AF65-F5344CB8AC3E}">
        <p14:creationId xmlns:p14="http://schemas.microsoft.com/office/powerpoint/2010/main" val="13348539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According to Khurana and Jarjour, (2019),</a:t>
            </a:r>
            <a:r>
              <a:rPr lang="en-US" baseline="0" dirty="0" smtClean="0"/>
              <a:t> the asthma treatment can take six main steps. The first step represents intermittent asthma, whereby the patients commonly use Beta2-agonists (bronchodilators) prescribed-as-needed. Step 6 is the last step and represents severe persistence of the asthma (</a:t>
            </a:r>
            <a:r>
              <a:rPr lang="en-US" sz="1382" kern="1200" dirty="0" smtClean="0">
                <a:solidFill>
                  <a:schemeClr val="tx1"/>
                </a:solidFill>
                <a:effectLst/>
                <a:latin typeface="+mn-lt"/>
                <a:ea typeface="+mn-ea"/>
                <a:cs typeface="+mn-cs"/>
              </a:rPr>
              <a:t>Dunn</a:t>
            </a:r>
            <a:r>
              <a:rPr lang="en-US" sz="1382" kern="1200" baseline="0" dirty="0" smtClean="0">
                <a:solidFill>
                  <a:schemeClr val="tx1"/>
                </a:solidFill>
                <a:effectLst/>
                <a:latin typeface="+mn-lt"/>
                <a:ea typeface="+mn-ea"/>
                <a:cs typeface="+mn-cs"/>
              </a:rPr>
              <a:t> et al.,</a:t>
            </a:r>
            <a:r>
              <a:rPr lang="en-US" sz="1382" kern="1200" dirty="0" smtClean="0">
                <a:solidFill>
                  <a:schemeClr val="tx1"/>
                </a:solidFill>
                <a:effectLst/>
                <a:latin typeface="+mn-lt"/>
                <a:ea typeface="+mn-ea"/>
                <a:cs typeface="+mn-cs"/>
              </a:rPr>
              <a:t> 2017)</a:t>
            </a:r>
            <a:r>
              <a:rPr lang="en-US" baseline="0" dirty="0" smtClean="0"/>
              <a:t>. As a result, high dose of the drugs are administered, such as the </a:t>
            </a:r>
            <a:r>
              <a:rPr lang="en-GB" baseline="0" dirty="0" smtClean="0"/>
              <a:t>inhaled corticosteroids and long-acting beta-agonist and oral corticosteroid. A rise in these steps indicates exacerbation of the condition while a drop means that the condition is getting better. </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05306E17-F727-4A2E-A938-29D834E4A23F}" type="slidenum">
              <a:rPr lang="en-US" smtClean="0"/>
              <a:t>6</a:t>
            </a:fld>
            <a:endParaRPr lang="en-US" dirty="0"/>
          </a:p>
        </p:txBody>
      </p:sp>
    </p:spTree>
    <p:extLst>
      <p:ext uri="{BB962C8B-B14F-4D97-AF65-F5344CB8AC3E}">
        <p14:creationId xmlns:p14="http://schemas.microsoft.com/office/powerpoint/2010/main" val="2134277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The step wise approach</a:t>
            </a:r>
            <a:r>
              <a:rPr lang="en-US" baseline="0" dirty="0" smtClean="0"/>
              <a:t> is greatly sued in the nursing profession to aid healthcare professionals and patients in the management of asthma, by ensuring that the level of asthma severity accurately established and appropriate medication prescribed. The approach makes </a:t>
            </a:r>
            <a:r>
              <a:rPr lang="en-GB" baseline="0" dirty="0" smtClean="0"/>
              <a:t>it possible develop individualized treatment plans for the patients and manage change in the condition during the treatment period. Further, it also enables the patient to change their medications “stepwise” thereby enhancing their self- management and control over the condition (</a:t>
            </a:r>
            <a:r>
              <a:rPr lang="en-US" sz="1382" kern="1200" dirty="0" smtClean="0">
                <a:solidFill>
                  <a:schemeClr val="tx1"/>
                </a:solidFill>
                <a:effectLst/>
                <a:latin typeface="+mn-lt"/>
                <a:ea typeface="+mn-ea"/>
                <a:cs typeface="+mn-cs"/>
              </a:rPr>
              <a:t>Falk,</a:t>
            </a:r>
            <a:r>
              <a:rPr lang="en-US" sz="1382" kern="1200" baseline="0" dirty="0" smtClean="0">
                <a:solidFill>
                  <a:schemeClr val="tx1"/>
                </a:solidFill>
                <a:effectLst/>
                <a:latin typeface="+mn-lt"/>
                <a:ea typeface="+mn-ea"/>
                <a:cs typeface="+mn-cs"/>
              </a:rPr>
              <a:t> </a:t>
            </a:r>
            <a:r>
              <a:rPr lang="en-US" sz="1382" kern="1200" dirty="0" smtClean="0">
                <a:solidFill>
                  <a:schemeClr val="tx1"/>
                </a:solidFill>
                <a:effectLst/>
                <a:latin typeface="+mn-lt"/>
                <a:ea typeface="+mn-ea"/>
                <a:cs typeface="+mn-cs"/>
              </a:rPr>
              <a:t>Hughes</a:t>
            </a:r>
            <a:r>
              <a:rPr lang="en-US" sz="1382" kern="1200" baseline="0" dirty="0" smtClean="0">
                <a:solidFill>
                  <a:schemeClr val="tx1"/>
                </a:solidFill>
                <a:effectLst/>
                <a:latin typeface="+mn-lt"/>
                <a:ea typeface="+mn-ea"/>
                <a:cs typeface="+mn-cs"/>
              </a:rPr>
              <a:t> </a:t>
            </a:r>
            <a:r>
              <a:rPr lang="en-US" sz="1382" kern="1200" dirty="0" smtClean="0">
                <a:solidFill>
                  <a:schemeClr val="tx1"/>
                </a:solidFill>
                <a:effectLst/>
                <a:latin typeface="+mn-lt"/>
                <a:ea typeface="+mn-ea"/>
                <a:cs typeface="+mn-cs"/>
              </a:rPr>
              <a:t>&amp; Rodgers, 2016)</a:t>
            </a:r>
            <a:r>
              <a:rPr lang="en-GB" baseline="0" dirty="0" smtClean="0"/>
              <a:t>. Further, it also aids in avoiding misdiagnosis regarding the severity level of the condition, which may result in administration of wrong medication (</a:t>
            </a:r>
            <a:r>
              <a:rPr lang="en-US" sz="1382" kern="1200" dirty="0" smtClean="0">
                <a:solidFill>
                  <a:schemeClr val="tx1"/>
                </a:solidFill>
                <a:effectLst/>
                <a:latin typeface="+mn-lt"/>
                <a:ea typeface="+mn-ea"/>
                <a:cs typeface="+mn-cs"/>
              </a:rPr>
              <a:t>Dunn</a:t>
            </a:r>
            <a:r>
              <a:rPr lang="en-GB" baseline="0" dirty="0" smtClean="0"/>
              <a:t> et al, 2017. The approach simplifies the treatment plan for asthmatic patients and also </a:t>
            </a:r>
            <a:r>
              <a:rPr lang="en-US" dirty="0" smtClean="0"/>
              <a:t>aids in avoiding hospitalization or emergency room visits due to unmanaged attacks (</a:t>
            </a:r>
            <a:r>
              <a:rPr lang="en-US" sz="1382" kern="1200" dirty="0" smtClean="0">
                <a:solidFill>
                  <a:schemeClr val="tx1"/>
                </a:solidFill>
                <a:effectLst/>
                <a:latin typeface="+mn-lt"/>
                <a:ea typeface="+mn-ea"/>
                <a:cs typeface="+mn-cs"/>
              </a:rPr>
              <a:t>Khurana</a:t>
            </a:r>
            <a:r>
              <a:rPr lang="en-US" sz="1382" kern="1200" baseline="0" dirty="0" smtClean="0">
                <a:solidFill>
                  <a:schemeClr val="tx1"/>
                </a:solidFill>
                <a:effectLst/>
                <a:latin typeface="+mn-lt"/>
                <a:ea typeface="+mn-ea"/>
                <a:cs typeface="+mn-cs"/>
              </a:rPr>
              <a:t> </a:t>
            </a:r>
            <a:r>
              <a:rPr lang="en-US" sz="1382" kern="1200" dirty="0" smtClean="0">
                <a:solidFill>
                  <a:schemeClr val="tx1"/>
                </a:solidFill>
                <a:effectLst/>
                <a:latin typeface="+mn-lt"/>
                <a:ea typeface="+mn-ea"/>
                <a:cs typeface="+mn-cs"/>
              </a:rPr>
              <a:t>&amp; Jarjour, 2019_</a:t>
            </a:r>
            <a:endParaRPr lang="en-US" dirty="0" smtClean="0"/>
          </a:p>
          <a:p>
            <a:endParaRPr lang="en-GB" baseline="0" dirty="0" smtClean="0"/>
          </a:p>
          <a:p>
            <a:endParaRPr lang="en-US" dirty="0"/>
          </a:p>
        </p:txBody>
      </p:sp>
      <p:sp>
        <p:nvSpPr>
          <p:cNvPr id="4" name="Slide Number Placeholder 3"/>
          <p:cNvSpPr>
            <a:spLocks noGrp="1"/>
          </p:cNvSpPr>
          <p:nvPr>
            <p:ph type="sldNum" sz="quarter" idx="10"/>
          </p:nvPr>
        </p:nvSpPr>
        <p:spPr/>
        <p:txBody>
          <a:bodyPr/>
          <a:lstStyle/>
          <a:p>
            <a:fld id="{05306E17-F727-4A2E-A938-29D834E4A23F}" type="slidenum">
              <a:rPr lang="en-US" smtClean="0"/>
              <a:t>7</a:t>
            </a:fld>
            <a:endParaRPr lang="en-US" dirty="0"/>
          </a:p>
        </p:txBody>
      </p:sp>
    </p:spTree>
    <p:extLst>
      <p:ext uri="{BB962C8B-B14F-4D97-AF65-F5344CB8AC3E}">
        <p14:creationId xmlns:p14="http://schemas.microsoft.com/office/powerpoint/2010/main" val="2379891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627328" y="4114353"/>
            <a:ext cx="11536151" cy="44064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3669" y="1320800"/>
            <a:ext cx="11185653" cy="2006459"/>
          </a:xfrm>
          <a:effectLst/>
        </p:spPr>
        <p:txBody>
          <a:bodyPr anchor="b">
            <a:normAutofit/>
          </a:bodyPr>
          <a:lstStyle>
            <a:lvl1pPr>
              <a:defRPr sz="48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13669" y="3327259"/>
            <a:ext cx="11185653" cy="787095"/>
          </a:xfrm>
        </p:spPr>
        <p:txBody>
          <a:bodyPr anchor="t">
            <a:normAutofit/>
          </a:bodyPr>
          <a:lstStyle>
            <a:lvl1pPr marL="0" indent="0" algn="l">
              <a:buNone/>
              <a:defRPr sz="2133" cap="all">
                <a:solidFill>
                  <a:schemeClr val="accent2"/>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476633E0-512D-46A1-ABD5-12799BF864DB}" type="datetimeFigureOut">
              <a:rPr lang="en-US" smtClean="0"/>
              <a:t>6/28/2021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92881D5-2D19-43E2-B740-266B3F07B0A7}" type="slidenum">
              <a:rPr lang="en-US" smtClean="0"/>
              <a:t>‹#›</a:t>
            </a:fld>
            <a:endParaRPr lang="en-US" dirty="0"/>
          </a:p>
        </p:txBody>
      </p:sp>
    </p:spTree>
    <p:extLst>
      <p:ext uri="{BB962C8B-B14F-4D97-AF65-F5344CB8AC3E}">
        <p14:creationId xmlns:p14="http://schemas.microsoft.com/office/powerpoint/2010/main" val="422745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627329" y="799634"/>
            <a:ext cx="11534190" cy="167843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76633E0-512D-46A1-ABD5-12799BF864DB}" type="datetimeFigureOut">
              <a:rPr lang="en-US" smtClean="0"/>
              <a:t>6/28/2021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2881D5-2D19-43E2-B740-266B3F07B0A7}" type="slidenum">
              <a:rPr lang="en-US" smtClean="0"/>
              <a:t>‹#›</a:t>
            </a:fld>
            <a:endParaRPr lang="en-US" dirty="0"/>
          </a:p>
        </p:txBody>
      </p:sp>
    </p:spTree>
    <p:extLst>
      <p:ext uri="{BB962C8B-B14F-4D97-AF65-F5344CB8AC3E}">
        <p14:creationId xmlns:p14="http://schemas.microsoft.com/office/powerpoint/2010/main" val="3726502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9281161" y="799634"/>
            <a:ext cx="2880359" cy="775593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9281161" y="900967"/>
            <a:ext cx="2104372" cy="691076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3669" y="900967"/>
            <a:ext cx="8291093" cy="6910764"/>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9443357" y="7941516"/>
            <a:ext cx="1326741" cy="486833"/>
          </a:xfrm>
        </p:spPr>
        <p:txBody>
          <a:bodyPr/>
          <a:lstStyle>
            <a:lvl1pPr>
              <a:defRPr>
                <a:solidFill>
                  <a:schemeClr val="accent1">
                    <a:lumMod val="75000"/>
                    <a:lumOff val="25000"/>
                  </a:schemeClr>
                </a:solidFill>
              </a:defRPr>
            </a:lvl1pPr>
          </a:lstStyle>
          <a:p>
            <a:fld id="{476633E0-512D-46A1-ABD5-12799BF864DB}" type="datetimeFigureOut">
              <a:rPr lang="en-US" smtClean="0"/>
              <a:t>6/28/2021</a:t>
            </a:fld>
            <a:endParaRPr lang="en-US" dirty="0"/>
          </a:p>
        </p:txBody>
      </p:sp>
      <p:sp>
        <p:nvSpPr>
          <p:cNvPr id="5" name="Footer Placeholder 4"/>
          <p:cNvSpPr>
            <a:spLocks noGrp="1"/>
          </p:cNvSpPr>
          <p:nvPr>
            <p:ph type="ftr" sz="quarter" idx="11"/>
          </p:nvPr>
        </p:nvSpPr>
        <p:spPr>
          <a:xfrm>
            <a:off x="813669" y="7935748"/>
            <a:ext cx="8291093" cy="486833"/>
          </a:xfrm>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92881D5-2D19-43E2-B740-266B3F07B0A7}" type="slidenum">
              <a:rPr lang="en-US" smtClean="0"/>
              <a:t>‹#›</a:t>
            </a:fld>
            <a:endParaRPr lang="en-US" dirty="0"/>
          </a:p>
        </p:txBody>
      </p:sp>
    </p:spTree>
    <p:extLst>
      <p:ext uri="{BB962C8B-B14F-4D97-AF65-F5344CB8AC3E}">
        <p14:creationId xmlns:p14="http://schemas.microsoft.com/office/powerpoint/2010/main" val="2523261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627329" y="799634"/>
            <a:ext cx="11534190" cy="167843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813669" y="2970671"/>
            <a:ext cx="11185653" cy="48410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76633E0-512D-46A1-ABD5-12799BF864DB}" type="datetimeFigureOut">
              <a:rPr lang="en-US" smtClean="0"/>
              <a:t>6/28/2021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2881D5-2D19-43E2-B740-266B3F07B0A7}" type="slidenum">
              <a:rPr lang="en-US" smtClean="0"/>
              <a:t>‹#›</a:t>
            </a:fld>
            <a:endParaRPr lang="en-US" dirty="0"/>
          </a:p>
        </p:txBody>
      </p:sp>
    </p:spTree>
    <p:extLst>
      <p:ext uri="{BB962C8B-B14F-4D97-AF65-F5344CB8AC3E}">
        <p14:creationId xmlns:p14="http://schemas.microsoft.com/office/powerpoint/2010/main" val="1562478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633705" y="6855965"/>
            <a:ext cx="11534190" cy="167843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3671" y="4048764"/>
            <a:ext cx="11185651" cy="2006459"/>
          </a:xfrm>
        </p:spPr>
        <p:txBody>
          <a:bodyPr anchor="b">
            <a:normAutofit/>
          </a:bodyPr>
          <a:lstStyle>
            <a:lvl1pPr algn="l">
              <a:defRPr sz="48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13671" y="6055223"/>
            <a:ext cx="11185651" cy="800741"/>
          </a:xfrm>
        </p:spPr>
        <p:txBody>
          <a:bodyPr anchor="t">
            <a:normAutofit/>
          </a:bodyPr>
          <a:lstStyle>
            <a:lvl1pPr marL="0" indent="0" algn="l">
              <a:buNone/>
              <a:defRPr sz="2400" cap="all">
                <a:solidFill>
                  <a:schemeClr val="accent2"/>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476633E0-512D-46A1-ABD5-12799BF864DB}" type="datetimeFigureOut">
              <a:rPr lang="en-US" smtClean="0"/>
              <a:t>6/28/2021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92881D5-2D19-43E2-B740-266B3F07B0A7}" type="slidenum">
              <a:rPr lang="en-US" smtClean="0"/>
              <a:t>‹#›</a:t>
            </a:fld>
            <a:endParaRPr lang="en-US" dirty="0"/>
          </a:p>
        </p:txBody>
      </p:sp>
    </p:spTree>
    <p:extLst>
      <p:ext uri="{BB962C8B-B14F-4D97-AF65-F5344CB8AC3E}">
        <p14:creationId xmlns:p14="http://schemas.microsoft.com/office/powerpoint/2010/main" val="2699500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627329" y="799634"/>
            <a:ext cx="11534190" cy="167843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3669" y="2970670"/>
            <a:ext cx="5459338" cy="48440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8595" y="2970671"/>
            <a:ext cx="5470727" cy="48440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76633E0-512D-46A1-ABD5-12799BF864DB}" type="datetimeFigureOut">
              <a:rPr lang="en-US" smtClean="0"/>
              <a:t>6/28/2021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2881D5-2D19-43E2-B740-266B3F07B0A7}" type="slidenum">
              <a:rPr lang="en-US" smtClean="0"/>
              <a:t>‹#›</a:t>
            </a:fld>
            <a:endParaRPr lang="en-US" dirty="0"/>
          </a:p>
        </p:txBody>
      </p:sp>
    </p:spTree>
    <p:extLst>
      <p:ext uri="{BB962C8B-B14F-4D97-AF65-F5344CB8AC3E}">
        <p14:creationId xmlns:p14="http://schemas.microsoft.com/office/powerpoint/2010/main" val="1579943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627329" y="799634"/>
            <a:ext cx="11534190" cy="167843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242107" y="2970671"/>
            <a:ext cx="5030900" cy="768349"/>
          </a:xfrm>
        </p:spPr>
        <p:txBody>
          <a:bodyPr anchor="b">
            <a:noAutofit/>
          </a:bodyPr>
          <a:lstStyle>
            <a:lvl1pPr marL="0" indent="0">
              <a:buNone/>
              <a:defRPr sz="2933" b="0">
                <a:solidFill>
                  <a:schemeClr val="accent2"/>
                </a:solidFill>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smtClean="0"/>
              <a:t>Edit Master text styles</a:t>
            </a:r>
          </a:p>
        </p:txBody>
      </p:sp>
      <p:sp>
        <p:nvSpPr>
          <p:cNvPr id="4" name="Content Placeholder 3"/>
          <p:cNvSpPr>
            <a:spLocks noGrp="1"/>
          </p:cNvSpPr>
          <p:nvPr>
            <p:ph sz="half" idx="2"/>
          </p:nvPr>
        </p:nvSpPr>
        <p:spPr>
          <a:xfrm>
            <a:off x="813669" y="3901402"/>
            <a:ext cx="5459338" cy="3913332"/>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957032" y="2970671"/>
            <a:ext cx="5042289" cy="768349"/>
          </a:xfrm>
        </p:spPr>
        <p:txBody>
          <a:bodyPr anchor="b">
            <a:noAutofit/>
          </a:bodyPr>
          <a:lstStyle>
            <a:lvl1pPr marL="0" indent="0">
              <a:buNone/>
              <a:defRPr sz="2933" b="0">
                <a:solidFill>
                  <a:schemeClr val="accent2"/>
                </a:solidFill>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smtClean="0"/>
              <a:t>Edit Master text styles</a:t>
            </a:r>
          </a:p>
        </p:txBody>
      </p:sp>
      <p:sp>
        <p:nvSpPr>
          <p:cNvPr id="6" name="Content Placeholder 5"/>
          <p:cNvSpPr>
            <a:spLocks noGrp="1"/>
          </p:cNvSpPr>
          <p:nvPr>
            <p:ph sz="quarter" idx="4"/>
          </p:nvPr>
        </p:nvSpPr>
        <p:spPr>
          <a:xfrm>
            <a:off x="6528595" y="3901402"/>
            <a:ext cx="5470727" cy="3913332"/>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76633E0-512D-46A1-ABD5-12799BF864DB}" type="datetimeFigureOut">
              <a:rPr lang="en-US" smtClean="0"/>
              <a:t>6/28/2021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92881D5-2D19-43E2-B740-266B3F07B0A7}" type="slidenum">
              <a:rPr lang="en-US" smtClean="0"/>
              <a:t>‹#›</a:t>
            </a:fld>
            <a:endParaRPr lang="en-US" dirty="0"/>
          </a:p>
        </p:txBody>
      </p:sp>
    </p:spTree>
    <p:extLst>
      <p:ext uri="{BB962C8B-B14F-4D97-AF65-F5344CB8AC3E}">
        <p14:creationId xmlns:p14="http://schemas.microsoft.com/office/powerpoint/2010/main" val="2959886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627329" y="799634"/>
            <a:ext cx="11534190" cy="167843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76633E0-512D-46A1-ABD5-12799BF864DB}" type="datetimeFigureOut">
              <a:rPr lang="en-US" smtClean="0"/>
              <a:t>6/28/2021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92881D5-2D19-43E2-B740-266B3F07B0A7}" type="slidenum">
              <a:rPr lang="en-US" smtClean="0"/>
              <a:t>‹#›</a:t>
            </a:fld>
            <a:endParaRPr lang="en-US" dirty="0"/>
          </a:p>
        </p:txBody>
      </p:sp>
    </p:spTree>
    <p:extLst>
      <p:ext uri="{BB962C8B-B14F-4D97-AF65-F5344CB8AC3E}">
        <p14:creationId xmlns:p14="http://schemas.microsoft.com/office/powerpoint/2010/main" val="3250782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6633E0-512D-46A1-ABD5-12799BF864DB}" type="datetimeFigureOut">
              <a:rPr lang="en-US" smtClean="0"/>
              <a:t>6/28/2021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92881D5-2D19-43E2-B740-266B3F07B0A7}" type="slidenum">
              <a:rPr lang="en-US" smtClean="0"/>
              <a:t>‹#›</a:t>
            </a:fld>
            <a:endParaRPr lang="en-US" dirty="0"/>
          </a:p>
        </p:txBody>
      </p:sp>
    </p:spTree>
    <p:extLst>
      <p:ext uri="{BB962C8B-B14F-4D97-AF65-F5344CB8AC3E}">
        <p14:creationId xmlns:p14="http://schemas.microsoft.com/office/powerpoint/2010/main" val="743891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633705" y="6855964"/>
            <a:ext cx="11534190" cy="169960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3894" y="7016395"/>
            <a:ext cx="4951275" cy="919352"/>
          </a:xfrm>
        </p:spPr>
        <p:txBody>
          <a:bodyPr anchor="ctr"/>
          <a:lstStyle>
            <a:lvl1pPr algn="l">
              <a:defRPr sz="2667"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4959" y="801600"/>
            <a:ext cx="11536560" cy="5606400"/>
          </a:xfrm>
        </p:spPr>
        <p:txBody>
          <a:bodyPr anchor="ctr">
            <a:normAutofit/>
          </a:bodyPr>
          <a:lstStyle>
            <a:lvl1pPr>
              <a:defRPr sz="2667">
                <a:solidFill>
                  <a:schemeClr val="tx2"/>
                </a:solidFill>
              </a:defRPr>
            </a:lvl1pPr>
            <a:lvl2pPr>
              <a:defRPr sz="2400">
                <a:solidFill>
                  <a:schemeClr val="tx2"/>
                </a:solidFill>
              </a:defRPr>
            </a:lvl2pPr>
            <a:lvl3pPr>
              <a:defRPr sz="2133">
                <a:solidFill>
                  <a:schemeClr val="tx2"/>
                </a:solidFill>
              </a:defRPr>
            </a:lvl3pPr>
            <a:lvl4pPr>
              <a:defRPr sz="1867">
                <a:solidFill>
                  <a:schemeClr val="tx2"/>
                </a:solidFill>
              </a:defRPr>
            </a:lvl4pPr>
            <a:lvl5pPr>
              <a:defRPr sz="1867">
                <a:solidFill>
                  <a:schemeClr val="tx2"/>
                </a:solidFill>
              </a:defRPr>
            </a:lvl5pPr>
            <a:lvl6pPr>
              <a:defRPr sz="1867">
                <a:solidFill>
                  <a:schemeClr val="tx2"/>
                </a:solidFill>
              </a:defRPr>
            </a:lvl6pPr>
            <a:lvl7pPr>
              <a:defRPr sz="1867">
                <a:solidFill>
                  <a:schemeClr val="tx2"/>
                </a:solidFill>
              </a:defRPr>
            </a:lvl7pPr>
            <a:lvl8pPr>
              <a:defRPr sz="1867">
                <a:solidFill>
                  <a:schemeClr val="tx2"/>
                </a:solidFill>
              </a:defRPr>
            </a:lvl8pPr>
            <a:lvl9pPr>
              <a:defRPr sz="1867">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27864" y="7016394"/>
            <a:ext cx="5971458" cy="919353"/>
          </a:xfrm>
        </p:spPr>
        <p:txBody>
          <a:bodyPr anchor="ctr">
            <a:normAutofit/>
          </a:bodyPr>
          <a:lstStyle>
            <a:lvl1pPr marL="0" indent="0" algn="r">
              <a:buNone/>
              <a:defRPr sz="1467">
                <a:solidFill>
                  <a:schemeClr val="bg1"/>
                </a:solidFill>
              </a:defRPr>
            </a:lvl1pPr>
            <a:lvl2pPr marL="609585" indent="0">
              <a:buNone/>
              <a:defRPr sz="1467"/>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476633E0-512D-46A1-ABD5-12799BF864DB}" type="datetimeFigureOut">
              <a:rPr lang="en-US" smtClean="0"/>
              <a:t>6/28/2021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92881D5-2D19-43E2-B740-266B3F07B0A7}" type="slidenum">
              <a:rPr lang="en-US" smtClean="0"/>
              <a:t>‹#›</a:t>
            </a:fld>
            <a:endParaRPr lang="en-US" dirty="0"/>
          </a:p>
        </p:txBody>
      </p:sp>
    </p:spTree>
    <p:extLst>
      <p:ext uri="{BB962C8B-B14F-4D97-AF65-F5344CB8AC3E}">
        <p14:creationId xmlns:p14="http://schemas.microsoft.com/office/powerpoint/2010/main" val="1062511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669" y="6257852"/>
            <a:ext cx="11185653" cy="755651"/>
          </a:xfrm>
        </p:spPr>
        <p:txBody>
          <a:bodyPr anchor="b">
            <a:normAutofit/>
          </a:bodyPr>
          <a:lstStyle>
            <a:lvl1pPr algn="l">
              <a:defRPr sz="32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27330" y="799633"/>
            <a:ext cx="11534188" cy="4743003"/>
          </a:xfrm>
        </p:spPr>
        <p:txBody>
          <a:bodyPr anchor="t">
            <a:normAutofit/>
          </a:bodyPr>
          <a:lstStyle>
            <a:lvl1pPr marL="0" indent="0" algn="ctr">
              <a:buNone/>
              <a:defRPr sz="2133"/>
            </a:lvl1pPr>
            <a:lvl2pPr marL="609585" indent="0">
              <a:buNone/>
              <a:defRPr sz="2133"/>
            </a:lvl2pPr>
            <a:lvl3pPr marL="1219170" indent="0">
              <a:buNone/>
              <a:defRPr sz="2133"/>
            </a:lvl3pPr>
            <a:lvl4pPr marL="1828754" indent="0">
              <a:buNone/>
              <a:defRPr sz="2133"/>
            </a:lvl4pPr>
            <a:lvl5pPr marL="2438339" indent="0">
              <a:buNone/>
              <a:defRPr sz="2133"/>
            </a:lvl5pPr>
            <a:lvl6pPr marL="3047924" indent="0">
              <a:buNone/>
              <a:defRPr sz="2133"/>
            </a:lvl6pPr>
            <a:lvl7pPr marL="3657509" indent="0">
              <a:buNone/>
              <a:defRPr sz="2133"/>
            </a:lvl7pPr>
            <a:lvl8pPr marL="4267093" indent="0">
              <a:buNone/>
              <a:defRPr sz="2133"/>
            </a:lvl8pPr>
            <a:lvl9pPr marL="4876678" indent="0">
              <a:buNone/>
              <a:defRPr sz="2133"/>
            </a:lvl9pPr>
          </a:lstStyle>
          <a:p>
            <a:r>
              <a:rPr lang="en-US" dirty="0" smtClean="0"/>
              <a:t>Click icon to add picture</a:t>
            </a:r>
            <a:endParaRPr lang="en-US" dirty="0"/>
          </a:p>
        </p:txBody>
      </p:sp>
      <p:sp>
        <p:nvSpPr>
          <p:cNvPr id="4" name="Text Placeholder 3"/>
          <p:cNvSpPr>
            <a:spLocks noGrp="1"/>
          </p:cNvSpPr>
          <p:nvPr>
            <p:ph type="body" sz="half" idx="2"/>
          </p:nvPr>
        </p:nvSpPr>
        <p:spPr>
          <a:xfrm>
            <a:off x="813669" y="7013502"/>
            <a:ext cx="11185653" cy="798228"/>
          </a:xfrm>
        </p:spPr>
        <p:txBody>
          <a:bodyPr>
            <a:normAutofit/>
          </a:bodyPr>
          <a:lstStyle>
            <a:lvl1pPr marL="0" indent="0">
              <a:buNone/>
              <a:defRPr sz="1600"/>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smtClean="0"/>
              <a:t>Edit Master text styles</a:t>
            </a:r>
          </a:p>
        </p:txBody>
      </p:sp>
      <p:sp>
        <p:nvSpPr>
          <p:cNvPr id="5" name="Date Placeholder 4"/>
          <p:cNvSpPr>
            <a:spLocks noGrp="1"/>
          </p:cNvSpPr>
          <p:nvPr>
            <p:ph type="dt" sz="half" idx="10"/>
          </p:nvPr>
        </p:nvSpPr>
        <p:spPr/>
        <p:txBody>
          <a:bodyPr/>
          <a:lstStyle/>
          <a:p>
            <a:fld id="{476633E0-512D-46A1-ABD5-12799BF864DB}" type="datetimeFigureOut">
              <a:rPr lang="en-US" smtClean="0"/>
              <a:t>6/28/2021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2881D5-2D19-43E2-B740-266B3F07B0A7}" type="slidenum">
              <a:rPr lang="en-US" smtClean="0"/>
              <a:t>‹#›</a:t>
            </a:fld>
            <a:endParaRPr lang="en-US" dirty="0"/>
          </a:p>
        </p:txBody>
      </p:sp>
    </p:spTree>
    <p:extLst>
      <p:ext uri="{BB962C8B-B14F-4D97-AF65-F5344CB8AC3E}">
        <p14:creationId xmlns:p14="http://schemas.microsoft.com/office/powerpoint/2010/main" val="946910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3669" y="916633"/>
            <a:ext cx="11185653" cy="1444439"/>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13669" y="2970671"/>
            <a:ext cx="11185653" cy="4841059"/>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83058" y="7941516"/>
            <a:ext cx="2987040" cy="486833"/>
          </a:xfrm>
          <a:prstGeom prst="rect">
            <a:avLst/>
          </a:prstGeom>
        </p:spPr>
        <p:txBody>
          <a:bodyPr vert="horz" lIns="91440" tIns="45720" rIns="91440" bIns="45720" rtlCol="0" anchor="ctr"/>
          <a:lstStyle>
            <a:lvl1pPr algn="r">
              <a:defRPr sz="1200">
                <a:solidFill>
                  <a:schemeClr val="accent2"/>
                </a:solidFill>
              </a:defRPr>
            </a:lvl1pPr>
          </a:lstStyle>
          <a:p>
            <a:fld id="{476633E0-512D-46A1-ABD5-12799BF864DB}" type="datetimeFigureOut">
              <a:rPr lang="en-US" smtClean="0"/>
              <a:t>6/28/2021</a:t>
            </a:fld>
            <a:endParaRPr lang="en-US" dirty="0"/>
          </a:p>
        </p:txBody>
      </p:sp>
      <p:sp>
        <p:nvSpPr>
          <p:cNvPr id="5" name="Footer Placeholder 4"/>
          <p:cNvSpPr>
            <a:spLocks noGrp="1"/>
          </p:cNvSpPr>
          <p:nvPr>
            <p:ph type="ftr" sz="quarter" idx="3"/>
          </p:nvPr>
        </p:nvSpPr>
        <p:spPr>
          <a:xfrm>
            <a:off x="813670" y="7935748"/>
            <a:ext cx="6818819" cy="486833"/>
          </a:xfrm>
          <a:prstGeom prst="rect">
            <a:avLst/>
          </a:prstGeom>
        </p:spPr>
        <p:txBody>
          <a:bodyPr vert="horz" lIns="91440" tIns="45720" rIns="91440" bIns="45720" rtlCol="0" anchor="ctr"/>
          <a:lstStyle>
            <a:lvl1pPr algn="l">
              <a:defRPr sz="12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920667" y="7941516"/>
            <a:ext cx="1078655" cy="486833"/>
          </a:xfrm>
          <a:prstGeom prst="rect">
            <a:avLst/>
          </a:prstGeom>
        </p:spPr>
        <p:txBody>
          <a:bodyPr vert="horz" lIns="91440" tIns="45720" rIns="91440" bIns="45720" rtlCol="0" anchor="ctr"/>
          <a:lstStyle>
            <a:lvl1pPr algn="r">
              <a:defRPr sz="1200">
                <a:solidFill>
                  <a:schemeClr val="accent2"/>
                </a:solidFill>
              </a:defRPr>
            </a:lvl1pPr>
          </a:lstStyle>
          <a:p>
            <a:fld id="{D92881D5-2D19-43E2-B740-266B3F07B0A7}" type="slidenum">
              <a:rPr lang="en-US" smtClean="0"/>
              <a:t>‹#›</a:t>
            </a:fld>
            <a:endParaRPr lang="en-US" dirty="0"/>
          </a:p>
        </p:txBody>
      </p:sp>
      <p:sp>
        <p:nvSpPr>
          <p:cNvPr id="9" name="Rectangle 8"/>
          <p:cNvSpPr/>
          <p:nvPr/>
        </p:nvSpPr>
        <p:spPr>
          <a:xfrm>
            <a:off x="627328" y="588433"/>
            <a:ext cx="3807873" cy="144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366401" y="588433"/>
            <a:ext cx="3795120" cy="144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503241" y="588433"/>
            <a:ext cx="3795120" cy="144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7457493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09585" rtl="0" eaLnBrk="1" latinLnBrk="0" hangingPunct="1">
        <a:spcBef>
          <a:spcPct val="0"/>
        </a:spcBef>
        <a:buNone/>
        <a:defRPr sz="3733"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407990" indent="-407990" algn="l" defTabSz="609585" rtl="0" eaLnBrk="1" latinLnBrk="0" hangingPunct="1">
        <a:spcBef>
          <a:spcPct val="20000"/>
        </a:spcBef>
        <a:spcAft>
          <a:spcPts val="800"/>
        </a:spcAft>
        <a:buClr>
          <a:schemeClr val="accent2"/>
        </a:buClr>
        <a:buSzPct val="92000"/>
        <a:buFont typeface="Wingdings 2" panose="05020102010507070707" pitchFamily="18" charset="2"/>
        <a:buChar char=""/>
        <a:defRPr sz="2400" kern="1200">
          <a:solidFill>
            <a:schemeClr val="tx2"/>
          </a:solidFill>
          <a:latin typeface="+mn-lt"/>
          <a:ea typeface="+mn-ea"/>
          <a:cs typeface="+mn-cs"/>
        </a:defRPr>
      </a:lvl1pPr>
      <a:lvl2pPr marL="839979" indent="-407990" algn="l" defTabSz="609585" rtl="0" eaLnBrk="1" latinLnBrk="0" hangingPunct="1">
        <a:spcBef>
          <a:spcPct val="20000"/>
        </a:spcBef>
        <a:spcAft>
          <a:spcPts val="800"/>
        </a:spcAft>
        <a:buClr>
          <a:schemeClr val="accent2"/>
        </a:buClr>
        <a:buSzPct val="92000"/>
        <a:buFont typeface="Wingdings 2" panose="05020102010507070707" pitchFamily="18" charset="2"/>
        <a:buChar char=""/>
        <a:defRPr sz="2133" kern="1200">
          <a:solidFill>
            <a:schemeClr val="tx2"/>
          </a:solidFill>
          <a:latin typeface="+mn-lt"/>
          <a:ea typeface="+mn-ea"/>
          <a:cs typeface="+mn-cs"/>
        </a:defRPr>
      </a:lvl2pPr>
      <a:lvl3pPr marL="1199970" indent="-359991" algn="l" defTabSz="609585" rtl="0" eaLnBrk="1" latinLnBrk="0" hangingPunct="1">
        <a:spcBef>
          <a:spcPct val="20000"/>
        </a:spcBef>
        <a:spcAft>
          <a:spcPts val="800"/>
        </a:spcAft>
        <a:buClr>
          <a:schemeClr val="accent2"/>
        </a:buClr>
        <a:buSzPct val="92000"/>
        <a:buFont typeface="Wingdings 2" panose="05020102010507070707" pitchFamily="18" charset="2"/>
        <a:buChar char=""/>
        <a:defRPr sz="1867" kern="1200">
          <a:solidFill>
            <a:schemeClr val="tx2"/>
          </a:solidFill>
          <a:latin typeface="+mn-lt"/>
          <a:ea typeface="+mn-ea"/>
          <a:cs typeface="+mn-cs"/>
        </a:defRPr>
      </a:lvl3pPr>
      <a:lvl4pPr marL="1655959" indent="-311992" algn="l" defTabSz="609585" rtl="0" eaLnBrk="1" latinLnBrk="0" hangingPunct="1">
        <a:spcBef>
          <a:spcPct val="20000"/>
        </a:spcBef>
        <a:spcAft>
          <a:spcPts val="8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4pPr>
      <a:lvl5pPr marL="2135947" indent="-311992" algn="l" defTabSz="609585" rtl="0" eaLnBrk="1" latinLnBrk="0" hangingPunct="1">
        <a:spcBef>
          <a:spcPct val="20000"/>
        </a:spcBef>
        <a:spcAft>
          <a:spcPts val="8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5pPr>
      <a:lvl6pPr marL="2533270" indent="-304792" algn="l" defTabSz="609585" rtl="0" eaLnBrk="1" latinLnBrk="0" hangingPunct="1">
        <a:spcBef>
          <a:spcPct val="20000"/>
        </a:spcBef>
        <a:spcAft>
          <a:spcPts val="8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6pPr>
      <a:lvl7pPr marL="2933260" indent="-304792" algn="l" defTabSz="609585" rtl="0" eaLnBrk="1" latinLnBrk="0" hangingPunct="1">
        <a:spcBef>
          <a:spcPct val="20000"/>
        </a:spcBef>
        <a:spcAft>
          <a:spcPts val="8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7pPr>
      <a:lvl8pPr marL="3333250" indent="-304792" algn="l" defTabSz="609585" rtl="0" eaLnBrk="1" latinLnBrk="0" hangingPunct="1">
        <a:spcBef>
          <a:spcPct val="20000"/>
        </a:spcBef>
        <a:spcAft>
          <a:spcPts val="8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8pPr>
      <a:lvl9pPr marL="3733240" indent="-304792" algn="l" defTabSz="609585" rtl="0" eaLnBrk="1" latinLnBrk="0" hangingPunct="1">
        <a:spcBef>
          <a:spcPct val="20000"/>
        </a:spcBef>
        <a:spcAft>
          <a:spcPts val="8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3669" y="1320801"/>
            <a:ext cx="11185653" cy="949434"/>
          </a:xfrm>
        </p:spPr>
        <p:txBody>
          <a:bodyPr/>
          <a:lstStyle/>
          <a:p>
            <a:r>
              <a:rPr lang="en-US" b="1" cap="none" dirty="0" smtClean="0"/>
              <a:t>Asthma Stepwise Treatment </a:t>
            </a:r>
            <a:endParaRPr lang="en-US" b="1" cap="none" dirty="0"/>
          </a:p>
        </p:txBody>
      </p:sp>
      <p:sp>
        <p:nvSpPr>
          <p:cNvPr id="3" name="Subtitle 2"/>
          <p:cNvSpPr>
            <a:spLocks noGrp="1"/>
          </p:cNvSpPr>
          <p:nvPr>
            <p:ph type="subTitle" idx="1"/>
          </p:nvPr>
        </p:nvSpPr>
        <p:spPr>
          <a:xfrm>
            <a:off x="813669" y="2270235"/>
            <a:ext cx="11185653" cy="1844119"/>
          </a:xfrm>
        </p:spPr>
        <p:txBody>
          <a:bodyPr>
            <a:normAutofit/>
          </a:bodyPr>
          <a:lstStyle/>
          <a:p>
            <a:r>
              <a:rPr lang="en-US" cap="none" dirty="0" smtClean="0"/>
              <a:t>Student Name</a:t>
            </a:r>
          </a:p>
          <a:p>
            <a:r>
              <a:rPr lang="en-US" cap="none" dirty="0" smtClean="0"/>
              <a:t>University </a:t>
            </a:r>
            <a:endParaRPr lang="en-US" cap="none" dirty="0"/>
          </a:p>
        </p:txBody>
      </p:sp>
    </p:spTree>
    <p:extLst>
      <p:ext uri="{BB962C8B-B14F-4D97-AF65-F5344CB8AC3E}">
        <p14:creationId xmlns:p14="http://schemas.microsoft.com/office/powerpoint/2010/main" val="1136164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0109" y="977462"/>
            <a:ext cx="11271495" cy="1340069"/>
          </a:xfrm>
        </p:spPr>
        <p:txBody>
          <a:bodyPr>
            <a:noAutofit/>
          </a:bodyPr>
          <a:lstStyle/>
          <a:p>
            <a:pPr algn="ctr"/>
            <a:r>
              <a:rPr lang="en-US" sz="4800" b="1" cap="none" dirty="0" smtClean="0"/>
              <a:t>Quick Relief Asthma Medications and their Impacts</a:t>
            </a:r>
            <a:endParaRPr lang="en-US" sz="4800" b="1" cap="none" dirty="0"/>
          </a:p>
        </p:txBody>
      </p:sp>
      <p:sp>
        <p:nvSpPr>
          <p:cNvPr id="3" name="Content Placeholder 2"/>
          <p:cNvSpPr>
            <a:spLocks noGrp="1"/>
          </p:cNvSpPr>
          <p:nvPr>
            <p:ph idx="1"/>
          </p:nvPr>
        </p:nvSpPr>
        <p:spPr>
          <a:xfrm>
            <a:off x="880109" y="2577946"/>
            <a:ext cx="11271495" cy="6312665"/>
          </a:xfrm>
        </p:spPr>
        <p:txBody>
          <a:bodyPr>
            <a:normAutofit/>
          </a:bodyPr>
          <a:lstStyle/>
          <a:p>
            <a:r>
              <a:rPr lang="en-US" dirty="0" smtClean="0"/>
              <a:t>Quick Relief Medications </a:t>
            </a:r>
          </a:p>
          <a:p>
            <a:pPr lvl="1"/>
            <a:r>
              <a:rPr lang="en-US" dirty="0" smtClean="0"/>
              <a:t>Terbutaline</a:t>
            </a:r>
          </a:p>
          <a:p>
            <a:pPr lvl="1"/>
            <a:r>
              <a:rPr lang="en-US" dirty="0" smtClean="0"/>
              <a:t>Metaproterenol</a:t>
            </a:r>
          </a:p>
          <a:p>
            <a:pPr lvl="1"/>
            <a:r>
              <a:rPr lang="en-US" dirty="0" smtClean="0"/>
              <a:t>Levalbuterol (Xopenex HFA)</a:t>
            </a:r>
          </a:p>
          <a:p>
            <a:pPr lvl="1"/>
            <a:r>
              <a:rPr lang="en-US" dirty="0" smtClean="0"/>
              <a:t>Oral </a:t>
            </a:r>
            <a:r>
              <a:rPr lang="en-US" dirty="0"/>
              <a:t>and intravenous corticosteroids</a:t>
            </a:r>
            <a:endParaRPr lang="en-US" dirty="0" smtClean="0"/>
          </a:p>
          <a:p>
            <a:pPr lvl="1"/>
            <a:r>
              <a:rPr lang="en-GB" dirty="0"/>
              <a:t>Short-acting beta agonists such as </a:t>
            </a:r>
            <a:r>
              <a:rPr lang="en-GB" dirty="0" smtClean="0"/>
              <a:t>albuterol such as </a:t>
            </a:r>
            <a:r>
              <a:rPr lang="en-US" dirty="0" smtClean="0"/>
              <a:t>Albuterol (Ventolin HFA,</a:t>
            </a:r>
            <a:r>
              <a:rPr lang="en-US" dirty="0"/>
              <a:t> Proventil </a:t>
            </a:r>
            <a:r>
              <a:rPr lang="en-US" dirty="0" smtClean="0"/>
              <a:t>HFA &amp; </a:t>
            </a:r>
            <a:r>
              <a:rPr lang="en-US" dirty="0"/>
              <a:t>ProAir </a:t>
            </a:r>
            <a:r>
              <a:rPr lang="en-US" dirty="0" smtClean="0"/>
              <a:t>HFA )</a:t>
            </a:r>
          </a:p>
          <a:p>
            <a:r>
              <a:rPr lang="en-US" dirty="0" smtClean="0"/>
              <a:t>Side effects on the Patient</a:t>
            </a:r>
          </a:p>
          <a:p>
            <a:pPr lvl="1"/>
            <a:r>
              <a:rPr lang="en-US" dirty="0"/>
              <a:t>Fast and irregular </a:t>
            </a:r>
            <a:r>
              <a:rPr lang="en-US" dirty="0" smtClean="0"/>
              <a:t>heartbeats</a:t>
            </a:r>
          </a:p>
          <a:p>
            <a:pPr lvl="1"/>
            <a:r>
              <a:rPr lang="en-US" dirty="0" smtClean="0"/>
              <a:t>Headache</a:t>
            </a:r>
          </a:p>
          <a:p>
            <a:pPr lvl="1"/>
            <a:r>
              <a:rPr lang="en-US" dirty="0" smtClean="0"/>
              <a:t>Restlessness</a:t>
            </a:r>
          </a:p>
          <a:p>
            <a:pPr lvl="1"/>
            <a:r>
              <a:rPr lang="en-US" dirty="0" smtClean="0"/>
              <a:t>Tremor </a:t>
            </a:r>
          </a:p>
          <a:p>
            <a:pPr lvl="1"/>
            <a:r>
              <a:rPr lang="en-US" dirty="0" smtClean="0"/>
              <a:t>Anxiety</a:t>
            </a:r>
          </a:p>
        </p:txBody>
      </p:sp>
    </p:spTree>
    <p:extLst>
      <p:ext uri="{BB962C8B-B14F-4D97-AF65-F5344CB8AC3E}">
        <p14:creationId xmlns:p14="http://schemas.microsoft.com/office/powerpoint/2010/main" val="41788949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0109" y="982594"/>
            <a:ext cx="11041380" cy="1176711"/>
          </a:xfrm>
        </p:spPr>
        <p:txBody>
          <a:bodyPr>
            <a:normAutofit/>
          </a:bodyPr>
          <a:lstStyle/>
          <a:p>
            <a:pPr algn="ctr"/>
            <a:r>
              <a:rPr lang="en-US" sz="4400" b="1" cap="none" dirty="0" smtClean="0"/>
              <a:t>Long-term Medication For Asthma</a:t>
            </a:r>
            <a:endParaRPr lang="en-US" sz="4400" b="1" cap="none" dirty="0"/>
          </a:p>
        </p:txBody>
      </p:sp>
      <p:sp>
        <p:nvSpPr>
          <p:cNvPr id="3" name="Content Placeholder 2"/>
          <p:cNvSpPr>
            <a:spLocks noGrp="1"/>
          </p:cNvSpPr>
          <p:nvPr>
            <p:ph idx="1"/>
          </p:nvPr>
        </p:nvSpPr>
        <p:spPr>
          <a:xfrm>
            <a:off x="880109" y="2632841"/>
            <a:ext cx="11557933" cy="6191670"/>
          </a:xfrm>
        </p:spPr>
        <p:txBody>
          <a:bodyPr>
            <a:normAutofit fontScale="92500" lnSpcReduction="20000"/>
          </a:bodyPr>
          <a:lstStyle/>
          <a:p>
            <a:r>
              <a:rPr lang="en-US" dirty="0" smtClean="0"/>
              <a:t>Immunomodulators </a:t>
            </a:r>
            <a:r>
              <a:rPr lang="en-US" dirty="0"/>
              <a:t>such </a:t>
            </a:r>
            <a:r>
              <a:rPr lang="en-US" dirty="0" smtClean="0"/>
              <a:t>as omalizumab </a:t>
            </a:r>
            <a:r>
              <a:rPr lang="en-US" dirty="0"/>
              <a:t>(anti-IgE</a:t>
            </a:r>
            <a:r>
              <a:rPr lang="en-US" dirty="0" smtClean="0"/>
              <a:t>)</a:t>
            </a:r>
          </a:p>
          <a:p>
            <a:pPr lvl="1"/>
            <a:r>
              <a:rPr lang="en-US" dirty="0"/>
              <a:t>A</a:t>
            </a:r>
            <a:r>
              <a:rPr lang="en-US" dirty="0" smtClean="0"/>
              <a:t>ids in the prevention of the IgE binding </a:t>
            </a:r>
            <a:r>
              <a:rPr lang="en-US" dirty="0"/>
              <a:t>to </a:t>
            </a:r>
            <a:r>
              <a:rPr lang="en-US" dirty="0" smtClean="0"/>
              <a:t>basophils and mast cells’ high affinity receptors</a:t>
            </a:r>
          </a:p>
          <a:p>
            <a:r>
              <a:rPr lang="en-US" dirty="0"/>
              <a:t>C</a:t>
            </a:r>
            <a:r>
              <a:rPr lang="en-US" dirty="0" smtClean="0"/>
              <a:t>orticosteroids </a:t>
            </a:r>
          </a:p>
          <a:p>
            <a:pPr lvl="1"/>
            <a:r>
              <a:rPr lang="en-US" dirty="0" smtClean="0"/>
              <a:t>Prevent </a:t>
            </a:r>
            <a:r>
              <a:rPr lang="en-US" dirty="0"/>
              <a:t>inflammatory </a:t>
            </a:r>
            <a:r>
              <a:rPr lang="en-US" dirty="0" smtClean="0"/>
              <a:t>cell activation and migration</a:t>
            </a:r>
          </a:p>
          <a:p>
            <a:pPr lvl="1"/>
            <a:r>
              <a:rPr lang="en-US" dirty="0" smtClean="0"/>
              <a:t>Limit hyper responsiveness of the airwaves</a:t>
            </a:r>
          </a:p>
          <a:p>
            <a:pPr lvl="1"/>
            <a:r>
              <a:rPr lang="en-US" dirty="0" smtClean="0"/>
              <a:t>Blockage of allergen late-phase reaction</a:t>
            </a:r>
          </a:p>
          <a:p>
            <a:r>
              <a:rPr lang="en-US" dirty="0"/>
              <a:t>Leukotriene modifiers </a:t>
            </a:r>
            <a:endParaRPr lang="en-US" dirty="0" smtClean="0"/>
          </a:p>
          <a:p>
            <a:pPr lvl="1"/>
            <a:r>
              <a:rPr lang="en-US" dirty="0" smtClean="0"/>
              <a:t>Can be sued </a:t>
            </a:r>
            <a:r>
              <a:rPr lang="en-US" dirty="0"/>
              <a:t>with </a:t>
            </a:r>
            <a:r>
              <a:rPr lang="en-US" dirty="0" smtClean="0"/>
              <a:t>corticosteroids  for adjunctive </a:t>
            </a:r>
            <a:r>
              <a:rPr lang="en-US" dirty="0"/>
              <a:t>therapy</a:t>
            </a:r>
            <a:endParaRPr lang="en-US" dirty="0" smtClean="0"/>
          </a:p>
          <a:p>
            <a:r>
              <a:rPr lang="en-US" dirty="0" smtClean="0"/>
              <a:t>Long-acting </a:t>
            </a:r>
            <a:r>
              <a:rPr lang="en-US" dirty="0"/>
              <a:t>beta-agonists (LABAs</a:t>
            </a:r>
            <a:r>
              <a:rPr lang="en-US" dirty="0" smtClean="0"/>
              <a:t>) such as </a:t>
            </a:r>
            <a:r>
              <a:rPr lang="en-GB" dirty="0"/>
              <a:t>such as formoterol and </a:t>
            </a:r>
            <a:r>
              <a:rPr lang="en-GB" dirty="0" smtClean="0"/>
              <a:t>salmeterol</a:t>
            </a:r>
            <a:endParaRPr lang="en-US" dirty="0" smtClean="0"/>
          </a:p>
          <a:p>
            <a:pPr lvl="1"/>
            <a:r>
              <a:rPr lang="en-US" dirty="0" smtClean="0"/>
              <a:t>Not recommended as monotherapy in asthma long-term control</a:t>
            </a:r>
          </a:p>
          <a:p>
            <a:pPr lvl="1"/>
            <a:r>
              <a:rPr lang="en-US" dirty="0" smtClean="0"/>
              <a:t>Used </a:t>
            </a:r>
            <a:r>
              <a:rPr lang="en-US" dirty="0"/>
              <a:t>i</a:t>
            </a:r>
            <a:r>
              <a:rPr lang="en-US" dirty="0" smtClean="0"/>
              <a:t>n combination </a:t>
            </a:r>
            <a:r>
              <a:rPr lang="en-US" dirty="0"/>
              <a:t>with </a:t>
            </a:r>
            <a:r>
              <a:rPr lang="en-US" dirty="0" smtClean="0"/>
              <a:t>inhaled </a:t>
            </a:r>
            <a:r>
              <a:rPr lang="en-US" dirty="0"/>
              <a:t>corticosteroids </a:t>
            </a:r>
            <a:endParaRPr lang="en-US" dirty="0" smtClean="0"/>
          </a:p>
          <a:p>
            <a:pPr lvl="1"/>
            <a:r>
              <a:rPr lang="en-US" dirty="0" smtClean="0"/>
              <a:t>Can be used prior to rigorous exercise </a:t>
            </a:r>
            <a:r>
              <a:rPr lang="en-US" dirty="0"/>
              <a:t>to prevent exercise-induced </a:t>
            </a:r>
            <a:r>
              <a:rPr lang="en-US" dirty="0" smtClean="0"/>
              <a:t>bronchospasm</a:t>
            </a:r>
          </a:p>
          <a:p>
            <a:r>
              <a:rPr lang="en-US" dirty="0" smtClean="0"/>
              <a:t>Methylxanthines</a:t>
            </a:r>
          </a:p>
          <a:p>
            <a:pPr lvl="1"/>
            <a:r>
              <a:rPr lang="en-US" dirty="0" smtClean="0"/>
              <a:t>Used as an alternative medication in combination </a:t>
            </a:r>
            <a:r>
              <a:rPr lang="en-US" dirty="0"/>
              <a:t>with </a:t>
            </a:r>
            <a:r>
              <a:rPr lang="en-US" dirty="0" smtClean="0"/>
              <a:t>inhaled corticosteroids</a:t>
            </a:r>
          </a:p>
          <a:p>
            <a:pPr lvl="1"/>
            <a:r>
              <a:rPr lang="en-US" dirty="0" smtClean="0"/>
              <a:t>It may </a:t>
            </a:r>
            <a:r>
              <a:rPr lang="en-US" dirty="0"/>
              <a:t>may </a:t>
            </a:r>
            <a:r>
              <a:rPr lang="en-US" dirty="0" smtClean="0"/>
              <a:t>trigger mild </a:t>
            </a:r>
            <a:r>
              <a:rPr lang="en-US" dirty="0"/>
              <a:t>anti-inflammatory effects</a:t>
            </a:r>
          </a:p>
        </p:txBody>
      </p:sp>
    </p:spTree>
    <p:extLst>
      <p:ext uri="{BB962C8B-B14F-4D97-AF65-F5344CB8AC3E}">
        <p14:creationId xmlns:p14="http://schemas.microsoft.com/office/powerpoint/2010/main" val="13190850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3669" y="916634"/>
            <a:ext cx="11185653" cy="1055386"/>
          </a:xfrm>
        </p:spPr>
        <p:txBody>
          <a:bodyPr>
            <a:normAutofit/>
          </a:bodyPr>
          <a:lstStyle/>
          <a:p>
            <a:pPr algn="ctr"/>
            <a:r>
              <a:rPr lang="en-US" sz="4800" b="1" cap="none" dirty="0" smtClean="0"/>
              <a:t>Impact of Long-term Asthma Drugs</a:t>
            </a:r>
            <a:endParaRPr lang="en-US" sz="4800" b="1" cap="none" dirty="0"/>
          </a:p>
        </p:txBody>
      </p:sp>
      <p:sp>
        <p:nvSpPr>
          <p:cNvPr id="3" name="Content Placeholder 2"/>
          <p:cNvSpPr>
            <a:spLocks noGrp="1"/>
          </p:cNvSpPr>
          <p:nvPr>
            <p:ph idx="1"/>
          </p:nvPr>
        </p:nvSpPr>
        <p:spPr>
          <a:xfrm>
            <a:off x="813669" y="2648607"/>
            <a:ext cx="11185653" cy="6274676"/>
          </a:xfrm>
        </p:spPr>
        <p:txBody>
          <a:bodyPr>
            <a:normAutofit fontScale="92500" lnSpcReduction="20000"/>
          </a:bodyPr>
          <a:lstStyle/>
          <a:p>
            <a:r>
              <a:rPr lang="en-US" dirty="0"/>
              <a:t>Inhaled Corticosteroids </a:t>
            </a:r>
            <a:endParaRPr lang="en-US" dirty="0" smtClean="0"/>
          </a:p>
          <a:p>
            <a:pPr lvl="1"/>
            <a:r>
              <a:rPr lang="en-US" dirty="0" smtClean="0"/>
              <a:t>Clouding </a:t>
            </a:r>
            <a:r>
              <a:rPr lang="en-US" dirty="0"/>
              <a:t>of the </a:t>
            </a:r>
            <a:r>
              <a:rPr lang="en-US" dirty="0" smtClean="0"/>
              <a:t>eye</a:t>
            </a:r>
          </a:p>
          <a:p>
            <a:pPr lvl="1"/>
            <a:r>
              <a:rPr lang="en-US" dirty="0"/>
              <a:t>mouth or </a:t>
            </a:r>
            <a:r>
              <a:rPr lang="en-US" dirty="0" smtClean="0"/>
              <a:t>throat soreness</a:t>
            </a:r>
          </a:p>
          <a:p>
            <a:pPr lvl="1"/>
            <a:r>
              <a:rPr lang="en-US" dirty="0" smtClean="0"/>
              <a:t>Dysphonia </a:t>
            </a:r>
            <a:r>
              <a:rPr lang="en-US" dirty="0"/>
              <a:t>(hoarseness</a:t>
            </a:r>
            <a:r>
              <a:rPr lang="en-US" dirty="0" smtClean="0"/>
              <a:t>)</a:t>
            </a:r>
          </a:p>
          <a:p>
            <a:pPr lvl="1"/>
            <a:r>
              <a:rPr lang="en-US" dirty="0"/>
              <a:t>Oral candidiasis (thrush</a:t>
            </a:r>
            <a:r>
              <a:rPr lang="en-US" dirty="0" smtClean="0"/>
              <a:t>)</a:t>
            </a:r>
          </a:p>
          <a:p>
            <a:pPr lvl="1"/>
            <a:r>
              <a:rPr lang="en-US" dirty="0"/>
              <a:t>reflex </a:t>
            </a:r>
            <a:r>
              <a:rPr lang="en-US" dirty="0" smtClean="0"/>
              <a:t>cough</a:t>
            </a:r>
          </a:p>
          <a:p>
            <a:pPr lvl="1"/>
            <a:r>
              <a:rPr lang="en-US" dirty="0" smtClean="0"/>
              <a:t>Glaucoma </a:t>
            </a:r>
          </a:p>
          <a:p>
            <a:r>
              <a:rPr lang="en-US" dirty="0" smtClean="0"/>
              <a:t>Leukotriene Modifiers </a:t>
            </a:r>
          </a:p>
          <a:p>
            <a:pPr lvl="1"/>
            <a:r>
              <a:rPr lang="en-US" dirty="0" smtClean="0"/>
              <a:t>Nasal congestion, headache, sore or itchy throat, cough, bad mouth taste</a:t>
            </a:r>
          </a:p>
          <a:p>
            <a:r>
              <a:rPr lang="en-US" dirty="0" smtClean="0"/>
              <a:t>LABAs: Tremor and palpitations</a:t>
            </a:r>
          </a:p>
          <a:p>
            <a:r>
              <a:rPr lang="en-US" dirty="0" smtClean="0"/>
              <a:t>Immunomodulators </a:t>
            </a:r>
          </a:p>
          <a:p>
            <a:pPr lvl="1"/>
            <a:r>
              <a:rPr lang="en-US" dirty="0" smtClean="0"/>
              <a:t>Sore throat, headache, sinusitis, infections on the upper respiratory tract, pain and swelling of the injection site</a:t>
            </a:r>
          </a:p>
          <a:p>
            <a:r>
              <a:rPr lang="en-US" dirty="0" smtClean="0"/>
              <a:t>Methylxanthines </a:t>
            </a:r>
          </a:p>
          <a:p>
            <a:pPr lvl="1"/>
            <a:r>
              <a:rPr lang="en-US" dirty="0" smtClean="0"/>
              <a:t>Rapid breathing, rapid heart rate, nervousness, headache, and insomnia. </a:t>
            </a:r>
          </a:p>
          <a:p>
            <a:pPr lvl="1"/>
            <a:endParaRPr lang="en-US" dirty="0"/>
          </a:p>
        </p:txBody>
      </p:sp>
    </p:spTree>
    <p:extLst>
      <p:ext uri="{BB962C8B-B14F-4D97-AF65-F5344CB8AC3E}">
        <p14:creationId xmlns:p14="http://schemas.microsoft.com/office/powerpoint/2010/main" val="38532514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5195" y="960298"/>
            <a:ext cx="12404992" cy="833622"/>
          </a:xfrm>
        </p:spPr>
        <p:txBody>
          <a:bodyPr>
            <a:normAutofit fontScale="90000"/>
          </a:bodyPr>
          <a:lstStyle/>
          <a:p>
            <a:pPr algn="ctr"/>
            <a:r>
              <a:rPr lang="en-US" sz="5400" b="1" cap="none" dirty="0" smtClean="0"/>
              <a:t>Stepwise Approach</a:t>
            </a:r>
            <a:endParaRPr lang="en-US" sz="5400" b="1" cap="none" dirty="0"/>
          </a:p>
        </p:txBody>
      </p:sp>
      <p:graphicFrame>
        <p:nvGraphicFramePr>
          <p:cNvPr id="4" name="Table 3"/>
          <p:cNvGraphicFramePr>
            <a:graphicFrameLocks noGrp="1"/>
          </p:cNvGraphicFramePr>
          <p:nvPr>
            <p:extLst>
              <p:ext uri="{D42A27DB-BD31-4B8C-83A1-F6EECF244321}">
                <p14:modId xmlns:p14="http://schemas.microsoft.com/office/powerpoint/2010/main" val="4273923132"/>
              </p:ext>
            </p:extLst>
          </p:nvPr>
        </p:nvGraphicFramePr>
        <p:xfrm>
          <a:off x="375195" y="2957137"/>
          <a:ext cx="12202511" cy="6106647"/>
        </p:xfrm>
        <a:graphic>
          <a:graphicData uri="http://schemas.openxmlformats.org/drawingml/2006/table">
            <a:tbl>
              <a:tblPr firstRow="1" bandRow="1">
                <a:tableStyleId>{9DCAF9ED-07DC-4A11-8D7F-57B35C25682E}</a:tableStyleId>
              </a:tblPr>
              <a:tblGrid>
                <a:gridCol w="1904837">
                  <a:extLst>
                    <a:ext uri="{9D8B030D-6E8A-4147-A177-3AD203B41FA5}">
                      <a16:colId xmlns:a16="http://schemas.microsoft.com/office/drawing/2014/main" val="1588537782"/>
                    </a:ext>
                  </a:extLst>
                </a:gridCol>
                <a:gridCol w="3284736">
                  <a:extLst>
                    <a:ext uri="{9D8B030D-6E8A-4147-A177-3AD203B41FA5}">
                      <a16:colId xmlns:a16="http://schemas.microsoft.com/office/drawing/2014/main" val="3149540675"/>
                    </a:ext>
                  </a:extLst>
                </a:gridCol>
                <a:gridCol w="2259725">
                  <a:extLst>
                    <a:ext uri="{9D8B030D-6E8A-4147-A177-3AD203B41FA5}">
                      <a16:colId xmlns:a16="http://schemas.microsoft.com/office/drawing/2014/main" val="903628535"/>
                    </a:ext>
                  </a:extLst>
                </a:gridCol>
                <a:gridCol w="2321650">
                  <a:extLst>
                    <a:ext uri="{9D8B030D-6E8A-4147-A177-3AD203B41FA5}">
                      <a16:colId xmlns:a16="http://schemas.microsoft.com/office/drawing/2014/main" val="2490233834"/>
                    </a:ext>
                  </a:extLst>
                </a:gridCol>
                <a:gridCol w="2431563">
                  <a:extLst>
                    <a:ext uri="{9D8B030D-6E8A-4147-A177-3AD203B41FA5}">
                      <a16:colId xmlns:a16="http://schemas.microsoft.com/office/drawing/2014/main" val="965045971"/>
                    </a:ext>
                  </a:extLst>
                </a:gridCol>
              </a:tblGrid>
              <a:tr h="340398">
                <a:tc>
                  <a:txBody>
                    <a:bodyPr/>
                    <a:lstStyle/>
                    <a:p>
                      <a:endParaRPr lang="en-US" sz="180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n-US" sz="1800" dirty="0" smtClean="0"/>
                        <a:t>Step 1</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n-US" sz="1800" dirty="0" smtClean="0"/>
                        <a:t>Step 2</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n-US" sz="1800" dirty="0" smtClean="0"/>
                        <a:t>Step 3 or 4</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n-US" sz="1800" dirty="0" smtClean="0"/>
                        <a:t>Step 5</a:t>
                      </a:r>
                      <a:r>
                        <a:rPr lang="en-US" sz="1800" baseline="0" dirty="0" smtClean="0"/>
                        <a:t> OR 6</a:t>
                      </a:r>
                      <a:endParaRPr lang="en-US" sz="1800"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1084715"/>
                  </a:ext>
                </a:extLst>
              </a:tr>
              <a:tr h="602242">
                <a:tc>
                  <a:txBody>
                    <a:bodyPr/>
                    <a:lstStyle/>
                    <a:p>
                      <a:r>
                        <a:rPr lang="en-US" sz="1800" b="1" dirty="0" smtClean="0">
                          <a:solidFill>
                            <a:srgbClr val="C00000"/>
                          </a:solidFill>
                        </a:rPr>
                        <a:t>Severity</a:t>
                      </a:r>
                      <a:endParaRPr lang="en-US" sz="1800" b="1" dirty="0">
                        <a:solidFill>
                          <a:srgbClr val="C00000"/>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1" dirty="0" smtClean="0">
                          <a:solidFill>
                            <a:srgbClr val="C00000"/>
                          </a:solidFill>
                        </a:rPr>
                        <a:t>Intermittent</a:t>
                      </a:r>
                      <a:r>
                        <a:rPr lang="en-US" sz="1800" b="1" baseline="0" dirty="0" smtClean="0">
                          <a:solidFill>
                            <a:srgbClr val="C00000"/>
                          </a:solidFill>
                        </a:rPr>
                        <a:t> </a:t>
                      </a:r>
                      <a:endParaRPr lang="en-US" sz="1800" b="1"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1" dirty="0" smtClean="0">
                          <a:solidFill>
                            <a:srgbClr val="C00000"/>
                          </a:solidFill>
                        </a:rPr>
                        <a:t>Mild Persistent </a:t>
                      </a:r>
                      <a:endParaRPr lang="en-US" sz="1800" b="1"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1" dirty="0" smtClean="0">
                          <a:solidFill>
                            <a:srgbClr val="C00000"/>
                          </a:solidFill>
                        </a:rPr>
                        <a:t>Moderate Persistent </a:t>
                      </a:r>
                      <a:endParaRPr lang="en-US" sz="1800" b="1"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en-US" sz="1800" b="1" dirty="0" smtClean="0">
                          <a:solidFill>
                            <a:srgbClr val="C00000"/>
                          </a:solidFill>
                        </a:rPr>
                        <a:t>Severe Persistent</a:t>
                      </a:r>
                      <a:endParaRPr lang="en-US" sz="1800" b="1" dirty="0">
                        <a:solidFill>
                          <a:srgbClr val="C00000"/>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69257010"/>
                  </a:ext>
                </a:extLst>
              </a:tr>
              <a:tr h="864087">
                <a:tc>
                  <a:txBody>
                    <a:bodyPr/>
                    <a:lstStyle/>
                    <a:p>
                      <a:r>
                        <a:rPr lang="en-US" sz="1800" b="1" dirty="0" smtClean="0">
                          <a:solidFill>
                            <a:srgbClr val="C00000"/>
                          </a:solidFill>
                        </a:rPr>
                        <a:t>Symptoms </a:t>
                      </a:r>
                      <a:endParaRPr lang="en-US" sz="1800" b="1" dirty="0">
                        <a:solidFill>
                          <a:srgbClr val="C00000"/>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Font typeface="Arial" panose="020B0604020202020204" pitchFamily="34" charset="0"/>
                        <a:buChar char="•"/>
                      </a:pPr>
                      <a:r>
                        <a:rPr lang="en-US" sz="1800" dirty="0" smtClean="0"/>
                        <a:t>&lt;=2</a:t>
                      </a:r>
                      <a:r>
                        <a:rPr lang="en-US" sz="1800" baseline="0" dirty="0" smtClean="0"/>
                        <a:t> days per week</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Font typeface="Arial" panose="020B0604020202020204" pitchFamily="34" charset="0"/>
                        <a:buChar char="•"/>
                      </a:pPr>
                      <a:r>
                        <a:rPr lang="en-US" sz="1800" dirty="0" smtClean="0"/>
                        <a:t>&gt;</a:t>
                      </a:r>
                      <a:r>
                        <a:rPr lang="en-US" sz="1800" baseline="0" dirty="0" smtClean="0"/>
                        <a:t> 2 days per week but not daily</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Font typeface="Arial" panose="020B0604020202020204" pitchFamily="34" charset="0"/>
                        <a:buChar char="•"/>
                      </a:pPr>
                      <a:r>
                        <a:rPr lang="en-US" sz="1800" dirty="0" smtClean="0"/>
                        <a:t>Daily</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Font typeface="Arial" panose="020B0604020202020204" pitchFamily="34" charset="0"/>
                        <a:buChar char="•"/>
                      </a:pPr>
                      <a:r>
                        <a:rPr lang="en-US" sz="1800" dirty="0" smtClean="0"/>
                        <a:t>Throughout the day</a:t>
                      </a:r>
                      <a:endParaRPr lang="en-US" sz="18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9978198"/>
                  </a:ext>
                </a:extLst>
              </a:tr>
              <a:tr h="602242">
                <a:tc>
                  <a:txBody>
                    <a:bodyPr/>
                    <a:lstStyle/>
                    <a:p>
                      <a:r>
                        <a:rPr lang="en-US" sz="1800" b="1" dirty="0" smtClean="0">
                          <a:solidFill>
                            <a:srgbClr val="C00000"/>
                          </a:solidFill>
                        </a:rPr>
                        <a:t>Night awakenings</a:t>
                      </a:r>
                      <a:endParaRPr lang="en-US" sz="1800" b="1" dirty="0">
                        <a:solidFill>
                          <a:srgbClr val="C00000"/>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Font typeface="Arial" panose="020B0604020202020204" pitchFamily="34" charset="0"/>
                        <a:buChar char="•"/>
                      </a:pPr>
                      <a:r>
                        <a:rPr lang="en-US" sz="1800" dirty="0" smtClean="0"/>
                        <a:t>&lt;=2</a:t>
                      </a:r>
                      <a:r>
                        <a:rPr lang="en-US" sz="1800" baseline="0" dirty="0" smtClean="0"/>
                        <a:t> time per month</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Font typeface="Arial" panose="020B0604020202020204" pitchFamily="34" charset="0"/>
                        <a:buChar char="•"/>
                      </a:pPr>
                      <a:r>
                        <a:rPr lang="en-US" sz="1800" dirty="0" smtClean="0"/>
                        <a:t>3-4</a:t>
                      </a:r>
                      <a:r>
                        <a:rPr lang="en-US" sz="1800" baseline="0" dirty="0" smtClean="0"/>
                        <a:t> times per month</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Font typeface="Arial" panose="020B0604020202020204" pitchFamily="34" charset="0"/>
                        <a:buChar char="•"/>
                      </a:pPr>
                      <a:r>
                        <a:rPr lang="en-US" sz="1800" dirty="0" smtClean="0"/>
                        <a:t>1 time per week but not nightly</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Font typeface="Arial" panose="020B0604020202020204" pitchFamily="34" charset="0"/>
                        <a:buChar char="•"/>
                      </a:pPr>
                      <a:r>
                        <a:rPr lang="en-US" sz="1800" dirty="0" smtClean="0"/>
                        <a:t>Usually 7 times per week</a:t>
                      </a:r>
                      <a:endParaRPr lang="en-US" sz="18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3157866"/>
                  </a:ext>
                </a:extLst>
              </a:tr>
              <a:tr h="864087">
                <a:tc>
                  <a:txBody>
                    <a:bodyPr/>
                    <a:lstStyle/>
                    <a:p>
                      <a:r>
                        <a:rPr lang="en-US" sz="1800" b="1" dirty="0" smtClean="0">
                          <a:solidFill>
                            <a:srgbClr val="C00000"/>
                          </a:solidFill>
                        </a:rPr>
                        <a:t>Interference with normal activity</a:t>
                      </a:r>
                      <a:endParaRPr lang="en-US" sz="1800" b="1" dirty="0">
                        <a:solidFill>
                          <a:srgbClr val="C00000"/>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Font typeface="Arial" panose="020B0604020202020204" pitchFamily="34" charset="0"/>
                        <a:buChar char="•"/>
                      </a:pPr>
                      <a:r>
                        <a:rPr lang="en-US" sz="1800" dirty="0" smtClean="0"/>
                        <a:t>None</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Font typeface="Arial" panose="020B0604020202020204" pitchFamily="34" charset="0"/>
                        <a:buChar char="•"/>
                      </a:pPr>
                      <a:r>
                        <a:rPr lang="en-US" sz="1800" dirty="0" smtClean="0"/>
                        <a:t>Minor limitation</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Font typeface="Arial" panose="020B0604020202020204" pitchFamily="34" charset="0"/>
                        <a:buChar char="•"/>
                      </a:pPr>
                      <a:r>
                        <a:rPr lang="en-US" sz="1800" dirty="0" smtClean="0"/>
                        <a:t> Moderate limitation</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Font typeface="Arial" panose="020B0604020202020204" pitchFamily="34" charset="0"/>
                        <a:buChar char="•"/>
                      </a:pPr>
                      <a:r>
                        <a:rPr lang="en-US" sz="1800" dirty="0" smtClean="0"/>
                        <a:t>Extreme limitation</a:t>
                      </a:r>
                      <a:endParaRPr lang="en-US" sz="18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0786067"/>
                  </a:ext>
                </a:extLst>
              </a:tr>
              <a:tr h="1701989">
                <a:tc>
                  <a:txBody>
                    <a:bodyPr/>
                    <a:lstStyle/>
                    <a:p>
                      <a:r>
                        <a:rPr lang="en-US" sz="1800" b="1" dirty="0" smtClean="0">
                          <a:solidFill>
                            <a:srgbClr val="C00000"/>
                          </a:solidFill>
                        </a:rPr>
                        <a:t>Lung function</a:t>
                      </a:r>
                      <a:endParaRPr lang="en-US" sz="1800" b="1" dirty="0">
                        <a:solidFill>
                          <a:srgbClr val="C00000"/>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Font typeface="Arial" panose="020B0604020202020204" pitchFamily="34" charset="0"/>
                        <a:buChar char="•"/>
                      </a:pPr>
                      <a:r>
                        <a:rPr lang="en-US" sz="1800" dirty="0" smtClean="0"/>
                        <a:t>Normal Forced expiratory volume in pone second (FEV</a:t>
                      </a:r>
                      <a:r>
                        <a:rPr lang="en-US" sz="2000" b="0" i="0" kern="1200" dirty="0" smtClean="0">
                          <a:solidFill>
                            <a:schemeClr val="dk1"/>
                          </a:solidFill>
                          <a:effectLst/>
                          <a:latin typeface="+mn-lt"/>
                          <a:ea typeface="+mn-ea"/>
                          <a:cs typeface="+mn-cs"/>
                        </a:rPr>
                        <a:t>1</a:t>
                      </a:r>
                      <a:r>
                        <a:rPr lang="en-US" sz="1800" dirty="0" smtClean="0"/>
                        <a:t>) between the exacerbations </a:t>
                      </a:r>
                    </a:p>
                    <a:p>
                      <a:pPr marL="342900" indent="-342900">
                        <a:buFont typeface="Arial" panose="020B0604020202020204" pitchFamily="34" charset="0"/>
                        <a:buChar char="•"/>
                      </a:pPr>
                      <a:r>
                        <a:rPr lang="en-US" sz="1800" dirty="0" smtClean="0"/>
                        <a:t>FEV/Forced Expiratory Volume</a:t>
                      </a:r>
                      <a:r>
                        <a:rPr lang="en-US" sz="1800" baseline="0" dirty="0" smtClean="0"/>
                        <a:t> is normal (FVC)</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Font typeface="Arial" panose="020B0604020202020204" pitchFamily="34" charset="0"/>
                        <a:buChar char="•"/>
                      </a:pPr>
                      <a:r>
                        <a:rPr lang="en-US" sz="1800" dirty="0" smtClean="0"/>
                        <a:t> FEV</a:t>
                      </a:r>
                      <a:r>
                        <a:rPr lang="en-US" sz="1800" baseline="0" dirty="0" smtClean="0"/>
                        <a:t> =&gt; 80% Predicted</a:t>
                      </a:r>
                    </a:p>
                    <a:p>
                      <a:pPr marL="342900" indent="-342900">
                        <a:buFont typeface="Arial" panose="020B0604020202020204" pitchFamily="34" charset="0"/>
                        <a:buChar char="•"/>
                      </a:pPr>
                      <a:r>
                        <a:rPr lang="en-US" sz="1800" baseline="0" dirty="0" smtClean="0"/>
                        <a:t>FEV1/FVC is normal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Font typeface="Arial" panose="020B0604020202020204" pitchFamily="34" charset="0"/>
                        <a:buChar char="•"/>
                      </a:pPr>
                      <a:r>
                        <a:rPr lang="en-US" sz="1800" dirty="0" smtClean="0"/>
                        <a:t>FEV1/FVC </a:t>
                      </a:r>
                      <a:r>
                        <a:rPr lang="en-US" sz="1800" baseline="0" dirty="0" smtClean="0"/>
                        <a:t>has reduced by 5%</a:t>
                      </a:r>
                    </a:p>
                    <a:p>
                      <a:pPr marL="342900" indent="-342900">
                        <a:buFont typeface="Arial" panose="020B0604020202020204" pitchFamily="34" charset="0"/>
                        <a:buChar char="•"/>
                      </a:pPr>
                      <a:r>
                        <a:rPr lang="en-US" sz="1800" baseline="0" dirty="0" smtClean="0"/>
                        <a:t>FEV&gt;60% and &lt; 80% Projected</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Font typeface="Arial" panose="020B0604020202020204" pitchFamily="34" charset="0"/>
                        <a:buChar char="•"/>
                      </a:pPr>
                      <a:r>
                        <a:rPr lang="en-US" sz="1800" dirty="0" smtClean="0"/>
                        <a:t>FEV1/FVC </a:t>
                      </a:r>
                      <a:r>
                        <a:rPr lang="en-US" sz="1800" baseline="0" dirty="0" smtClean="0"/>
                        <a:t>has reduced by more than 5%</a:t>
                      </a:r>
                    </a:p>
                    <a:p>
                      <a:pPr marL="342900" indent="-342900">
                        <a:buFont typeface="Arial" panose="020B0604020202020204" pitchFamily="34" charset="0"/>
                        <a:buChar char="•"/>
                      </a:pPr>
                      <a:r>
                        <a:rPr lang="en-US" sz="1800" baseline="0" dirty="0" smtClean="0"/>
                        <a:t>FEV&lt;60%</a:t>
                      </a:r>
                      <a:endParaRPr lang="en-US" sz="1800" dirty="0" smtClean="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142487"/>
                  </a:ext>
                </a:extLst>
              </a:tr>
              <a:tr h="864087">
                <a:tc>
                  <a:txBody>
                    <a:bodyPr/>
                    <a:lstStyle/>
                    <a:p>
                      <a:r>
                        <a:rPr lang="en-US" sz="1800" b="1" dirty="0" smtClean="0">
                          <a:solidFill>
                            <a:srgbClr val="C00000"/>
                          </a:solidFill>
                        </a:rPr>
                        <a:t>Short acting </a:t>
                      </a:r>
                      <a:r>
                        <a:rPr lang="en-US" sz="1800" b="1" kern="1200" dirty="0" smtClean="0">
                          <a:solidFill>
                            <a:srgbClr val="C00000"/>
                          </a:solidFill>
                          <a:effectLst/>
                        </a:rPr>
                        <a:t>beta agonists use</a:t>
                      </a:r>
                      <a:endParaRPr lang="en-US" sz="1800" b="1" dirty="0">
                        <a:solidFill>
                          <a:srgbClr val="C00000"/>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342900" indent="-342900">
                        <a:buFont typeface="Arial" panose="020B0604020202020204" pitchFamily="34" charset="0"/>
                        <a:buChar char="•"/>
                      </a:pPr>
                      <a:r>
                        <a:rPr lang="en-US" sz="1800" dirty="0" smtClean="0"/>
                        <a:t>&lt;=2</a:t>
                      </a:r>
                      <a:r>
                        <a:rPr lang="en-US" sz="1800" baseline="0" dirty="0" smtClean="0"/>
                        <a:t> days per week</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342900" marR="0" lvl="0" indent="-34290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smtClean="0"/>
                        <a:t>&gt;</a:t>
                      </a:r>
                      <a:r>
                        <a:rPr lang="en-US" sz="1800" baseline="0" dirty="0" smtClean="0"/>
                        <a:t> 2 days per week but not daily</a:t>
                      </a:r>
                      <a:endParaRPr lang="en-US"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342900" marR="0" lvl="0" indent="-34290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smtClean="0"/>
                        <a:t>Daily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342900" indent="-342900">
                        <a:buFont typeface="Arial" panose="020B0604020202020204" pitchFamily="34" charset="0"/>
                        <a:buChar char="•"/>
                      </a:pPr>
                      <a:r>
                        <a:rPr lang="en-US" sz="1800" dirty="0" smtClean="0"/>
                        <a:t>Several times per day</a:t>
                      </a:r>
                      <a:endParaRPr lang="en-US" sz="18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497319688"/>
                  </a:ext>
                </a:extLst>
              </a:tr>
            </a:tbl>
          </a:graphicData>
        </a:graphic>
      </p:graphicFrame>
      <p:sp>
        <p:nvSpPr>
          <p:cNvPr id="5" name="Rectangle 4"/>
          <p:cNvSpPr/>
          <p:nvPr/>
        </p:nvSpPr>
        <p:spPr>
          <a:xfrm>
            <a:off x="677354" y="2495472"/>
            <a:ext cx="11351736" cy="523220"/>
          </a:xfrm>
          <a:prstGeom prst="rect">
            <a:avLst/>
          </a:prstGeom>
        </p:spPr>
        <p:txBody>
          <a:bodyPr wrap="square">
            <a:spAutoFit/>
          </a:bodyPr>
          <a:lstStyle/>
          <a:p>
            <a:r>
              <a:rPr lang="en-US" sz="2400" b="1" dirty="0" smtClean="0"/>
              <a:t>Classification of Asthma severity (</a:t>
            </a:r>
            <a:r>
              <a:rPr lang="en-US" sz="2000" b="1" dirty="0"/>
              <a:t>Dunn, </a:t>
            </a:r>
            <a:r>
              <a:rPr lang="en-US" sz="2000" b="1" dirty="0" smtClean="0"/>
              <a:t>Neff &amp; </a:t>
            </a:r>
            <a:r>
              <a:rPr lang="en-US" sz="2000" b="1" dirty="0"/>
              <a:t>Maurer,  </a:t>
            </a:r>
            <a:r>
              <a:rPr lang="en-US" sz="2000" b="1" dirty="0" smtClean="0"/>
              <a:t>2017; Khurana</a:t>
            </a:r>
            <a:r>
              <a:rPr lang="en-US" sz="2000" b="1" dirty="0"/>
              <a:t> </a:t>
            </a:r>
            <a:r>
              <a:rPr lang="en-US" sz="2000" b="1" dirty="0" smtClean="0"/>
              <a:t>&amp; Jarjour, 2019)</a:t>
            </a:r>
            <a:r>
              <a:rPr lang="en-US" sz="2800" b="1" dirty="0" smtClean="0"/>
              <a:t> </a:t>
            </a:r>
            <a:endParaRPr lang="en-US" sz="2400" b="1" dirty="0"/>
          </a:p>
        </p:txBody>
      </p:sp>
    </p:spTree>
    <p:extLst>
      <p:ext uri="{BB962C8B-B14F-4D97-AF65-F5344CB8AC3E}">
        <p14:creationId xmlns:p14="http://schemas.microsoft.com/office/powerpoint/2010/main" val="1507678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7282" y="1296623"/>
            <a:ext cx="11041380" cy="572877"/>
          </a:xfrm>
        </p:spPr>
        <p:txBody>
          <a:bodyPr>
            <a:noAutofit/>
          </a:bodyPr>
          <a:lstStyle/>
          <a:p>
            <a:pPr algn="ctr"/>
            <a:r>
              <a:rPr lang="en-US" sz="4800" b="1" cap="none" dirty="0" smtClean="0"/>
              <a:t>Stepwise Approach Continuation </a:t>
            </a:r>
            <a:endParaRPr lang="en-US" sz="4800" b="1" cap="none"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03815853"/>
              </p:ext>
            </p:extLst>
          </p:nvPr>
        </p:nvGraphicFramePr>
        <p:xfrm>
          <a:off x="315311" y="3033704"/>
          <a:ext cx="12310020" cy="59119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Left-Right Arrow 4"/>
          <p:cNvSpPr/>
          <p:nvPr/>
        </p:nvSpPr>
        <p:spPr>
          <a:xfrm>
            <a:off x="974373" y="7950809"/>
            <a:ext cx="11392680" cy="987933"/>
          </a:xfrm>
          <a:prstGeom prst="lef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Step up if the prescribed medication does not work as expected; step down if possible</a:t>
            </a:r>
            <a:endParaRPr lang="en-GB" dirty="0"/>
          </a:p>
        </p:txBody>
      </p:sp>
      <p:sp>
        <p:nvSpPr>
          <p:cNvPr id="6" name="Rectangle 5"/>
          <p:cNvSpPr/>
          <p:nvPr/>
        </p:nvSpPr>
        <p:spPr>
          <a:xfrm>
            <a:off x="554894" y="2664372"/>
            <a:ext cx="9377382" cy="369332"/>
          </a:xfrm>
          <a:prstGeom prst="rect">
            <a:avLst/>
          </a:prstGeom>
        </p:spPr>
        <p:txBody>
          <a:bodyPr wrap="square">
            <a:spAutoFit/>
          </a:bodyPr>
          <a:lstStyle/>
          <a:p>
            <a:pPr marL="285750" indent="-285750">
              <a:buFont typeface="Arial" panose="020B0604020202020204" pitchFamily="34" charset="0"/>
              <a:buChar char="•"/>
            </a:pPr>
            <a:r>
              <a:rPr lang="en-US" b="1" dirty="0"/>
              <a:t>Asthma </a:t>
            </a:r>
            <a:r>
              <a:rPr lang="en-US" b="1" dirty="0" smtClean="0"/>
              <a:t>treatment and management (Dunn et al., 2017; </a:t>
            </a:r>
            <a:r>
              <a:rPr lang="en-US" b="1" dirty="0"/>
              <a:t>Khurana, S., &amp; Jarjour, </a:t>
            </a:r>
            <a:r>
              <a:rPr lang="en-US" b="1" dirty="0" smtClean="0"/>
              <a:t>2019) </a:t>
            </a:r>
            <a:endParaRPr lang="en-US" b="1" dirty="0"/>
          </a:p>
        </p:txBody>
      </p:sp>
    </p:spTree>
    <p:extLst>
      <p:ext uri="{BB962C8B-B14F-4D97-AF65-F5344CB8AC3E}">
        <p14:creationId xmlns:p14="http://schemas.microsoft.com/office/powerpoint/2010/main" val="804747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0110" y="1081747"/>
            <a:ext cx="11275104" cy="1198745"/>
          </a:xfrm>
        </p:spPr>
        <p:txBody>
          <a:bodyPr>
            <a:noAutofit/>
          </a:bodyPr>
          <a:lstStyle/>
          <a:p>
            <a:r>
              <a:rPr lang="en-US" sz="4000" b="1" cap="none" dirty="0" smtClean="0"/>
              <a:t>Importance of stepwise approach to patients and healthcare providers</a:t>
            </a:r>
            <a:endParaRPr lang="en-US" sz="4000" b="1" cap="none" dirty="0"/>
          </a:p>
        </p:txBody>
      </p:sp>
      <p:sp>
        <p:nvSpPr>
          <p:cNvPr id="3" name="Content Placeholder 2"/>
          <p:cNvSpPr>
            <a:spLocks noGrp="1"/>
          </p:cNvSpPr>
          <p:nvPr>
            <p:ph idx="1"/>
          </p:nvPr>
        </p:nvSpPr>
        <p:spPr>
          <a:xfrm>
            <a:off x="880110" y="3018622"/>
            <a:ext cx="11041380" cy="5838939"/>
          </a:xfrm>
        </p:spPr>
        <p:txBody>
          <a:bodyPr>
            <a:normAutofit/>
          </a:bodyPr>
          <a:lstStyle/>
          <a:p>
            <a:r>
              <a:rPr lang="en-US" dirty="0" smtClean="0"/>
              <a:t> Aids in the administration of the correct medication in the right dosage</a:t>
            </a:r>
          </a:p>
          <a:p>
            <a:r>
              <a:rPr lang="en-US" dirty="0" smtClean="0"/>
              <a:t>Aids in ensuring therapeutic goals are aligned with patient impairment</a:t>
            </a:r>
          </a:p>
          <a:p>
            <a:r>
              <a:rPr lang="en-US" dirty="0"/>
              <a:t> </a:t>
            </a:r>
            <a:r>
              <a:rPr lang="en-US" dirty="0" smtClean="0"/>
              <a:t>Aids in avoiding hospitalization or emergency room visits due to unmanaged attacks</a:t>
            </a:r>
          </a:p>
          <a:p>
            <a:r>
              <a:rPr lang="en-US" dirty="0"/>
              <a:t>P</a:t>
            </a:r>
            <a:r>
              <a:rPr lang="en-US" dirty="0" smtClean="0"/>
              <a:t>atients and nurses have an outlined medication plan for controlling the attacks and any exacerbations</a:t>
            </a:r>
          </a:p>
          <a:p>
            <a:r>
              <a:rPr lang="en-US" dirty="0" smtClean="0"/>
              <a:t>Makes it possible develop individualized treatment plans for the patients and manage changes in the condition during treatment period</a:t>
            </a:r>
          </a:p>
          <a:p>
            <a:r>
              <a:rPr lang="en-US" dirty="0" smtClean="0"/>
              <a:t>Enables  the patient to change their medications “stepwise” thereby enhancing their self- management and control over the condition</a:t>
            </a:r>
          </a:p>
          <a:p>
            <a:r>
              <a:rPr lang="en-US" dirty="0"/>
              <a:t> </a:t>
            </a:r>
            <a:r>
              <a:rPr lang="en-US" dirty="0" smtClean="0"/>
              <a:t>Aids in avoiding misdiagnosis regarding the severity level of the condition, which may result in administration of medication.</a:t>
            </a:r>
          </a:p>
          <a:p>
            <a:r>
              <a:rPr lang="en-US" dirty="0"/>
              <a:t> </a:t>
            </a:r>
            <a:r>
              <a:rPr lang="en-US" dirty="0" smtClean="0"/>
              <a:t>The approach simplifies the treatment plan for asthmatic patients,</a:t>
            </a:r>
            <a:endParaRPr lang="en-US" dirty="0"/>
          </a:p>
        </p:txBody>
      </p:sp>
    </p:spTree>
    <p:extLst>
      <p:ext uri="{BB962C8B-B14F-4D97-AF65-F5344CB8AC3E}">
        <p14:creationId xmlns:p14="http://schemas.microsoft.com/office/powerpoint/2010/main" val="15161237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cap="none" dirty="0" smtClean="0"/>
              <a:t>References</a:t>
            </a:r>
            <a:endParaRPr lang="en-US" sz="4800" b="1" cap="none" dirty="0"/>
          </a:p>
        </p:txBody>
      </p:sp>
      <p:sp>
        <p:nvSpPr>
          <p:cNvPr id="3" name="Content Placeholder 2"/>
          <p:cNvSpPr>
            <a:spLocks noGrp="1"/>
          </p:cNvSpPr>
          <p:nvPr>
            <p:ph idx="1"/>
          </p:nvPr>
        </p:nvSpPr>
        <p:spPr>
          <a:xfrm>
            <a:off x="813669" y="2970670"/>
            <a:ext cx="11185653" cy="5984143"/>
          </a:xfrm>
        </p:spPr>
        <p:txBody>
          <a:bodyPr>
            <a:normAutofit lnSpcReduction="10000"/>
          </a:bodyPr>
          <a:lstStyle/>
          <a:p>
            <a:r>
              <a:rPr lang="en-US" dirty="0" smtClean="0"/>
              <a:t>Dunn</a:t>
            </a:r>
            <a:r>
              <a:rPr lang="en-US" dirty="0"/>
              <a:t>, N. A., Neff, L. A., &amp; Maurer, D. M. (2017). A stepwise approach to pediatric asthma. </a:t>
            </a:r>
            <a:r>
              <a:rPr lang="en-US" i="1" dirty="0"/>
              <a:t>J Fam Pract</a:t>
            </a:r>
            <a:r>
              <a:rPr lang="en-US" dirty="0"/>
              <a:t>, </a:t>
            </a:r>
            <a:r>
              <a:rPr lang="en-US" i="1" dirty="0"/>
              <a:t>66</a:t>
            </a:r>
            <a:r>
              <a:rPr lang="en-US" dirty="0"/>
              <a:t>(5), 280-286.</a:t>
            </a:r>
          </a:p>
          <a:p>
            <a:r>
              <a:rPr lang="en-US" dirty="0" smtClean="0"/>
              <a:t>Falk</a:t>
            </a:r>
            <a:r>
              <a:rPr lang="en-US" dirty="0"/>
              <a:t>, N. P., Hughes, S. W., &amp; Rodgers, B. C. (2016). Medications for Chronic Asthma. </a:t>
            </a:r>
            <a:r>
              <a:rPr lang="en-US" i="1" dirty="0" smtClean="0"/>
              <a:t>American Family Physician</a:t>
            </a:r>
            <a:r>
              <a:rPr lang="en-US" dirty="0" smtClean="0"/>
              <a:t>,</a:t>
            </a:r>
            <a:r>
              <a:rPr lang="en-US" dirty="0"/>
              <a:t> </a:t>
            </a:r>
            <a:r>
              <a:rPr lang="en-US" i="1" dirty="0"/>
              <a:t>94</a:t>
            </a:r>
            <a:r>
              <a:rPr lang="en-US" dirty="0"/>
              <a:t>(6</a:t>
            </a:r>
            <a:r>
              <a:rPr lang="en-US" dirty="0" smtClean="0"/>
              <a:t>).</a:t>
            </a:r>
          </a:p>
          <a:p>
            <a:r>
              <a:rPr lang="en-US" dirty="0"/>
              <a:t>Khurana, S., &amp; Jarjour, N. N. (2019). Systematic Approach to Asthma of Varying Severity. </a:t>
            </a:r>
            <a:r>
              <a:rPr lang="en-US" i="1" dirty="0"/>
              <a:t>Clinics in chest medicine</a:t>
            </a:r>
            <a:r>
              <a:rPr lang="en-US" dirty="0"/>
              <a:t>, </a:t>
            </a:r>
            <a:r>
              <a:rPr lang="en-US" i="1" dirty="0"/>
              <a:t>40</a:t>
            </a:r>
            <a:r>
              <a:rPr lang="en-US" dirty="0"/>
              <a:t>(1), 59-70</a:t>
            </a:r>
            <a:r>
              <a:rPr lang="en-US" dirty="0" smtClean="0"/>
              <a:t>.</a:t>
            </a:r>
          </a:p>
          <a:p>
            <a:r>
              <a:rPr lang="en-US" dirty="0"/>
              <a:t>Mukker, J. K., Singh, R. S. P., &amp; Derendorf, H. (2016). Ciclesonide: </a:t>
            </a:r>
            <a:r>
              <a:rPr lang="en-US" dirty="0" smtClean="0"/>
              <a:t>A </a:t>
            </a:r>
            <a:r>
              <a:rPr lang="en-US" dirty="0"/>
              <a:t>pro-soft drug approach for mitigation of side effects of inhaled corticosteroids. </a:t>
            </a:r>
            <a:r>
              <a:rPr lang="en-US" i="1" dirty="0"/>
              <a:t>Journal of pharmaceutical </a:t>
            </a:r>
            <a:r>
              <a:rPr lang="en-US" i="1" dirty="0" smtClean="0"/>
              <a:t>Sciences</a:t>
            </a:r>
            <a:r>
              <a:rPr lang="en-US" dirty="0"/>
              <a:t>, </a:t>
            </a:r>
            <a:r>
              <a:rPr lang="en-US" i="1" dirty="0"/>
              <a:t>105</a:t>
            </a:r>
            <a:r>
              <a:rPr lang="en-US" dirty="0"/>
              <a:t>(9), 2509-2514</a:t>
            </a:r>
            <a:r>
              <a:rPr lang="en-US" dirty="0" smtClean="0"/>
              <a:t>.</a:t>
            </a:r>
            <a:endParaRPr lang="en-US" dirty="0"/>
          </a:p>
          <a:p>
            <a:r>
              <a:rPr lang="en-US" dirty="0"/>
              <a:t>Renew, J. R., &amp; Aniskevich, S. (2017). Perioperative pulmonary medication management. </a:t>
            </a:r>
            <a:r>
              <a:rPr lang="en-US" i="1" dirty="0"/>
              <a:t>Current </a:t>
            </a:r>
            <a:r>
              <a:rPr lang="en-US" i="1" dirty="0" smtClean="0"/>
              <a:t>Clinical Pharmacology</a:t>
            </a:r>
            <a:r>
              <a:rPr lang="en-US" dirty="0" smtClean="0"/>
              <a:t>,</a:t>
            </a:r>
            <a:r>
              <a:rPr lang="en-US" dirty="0"/>
              <a:t> </a:t>
            </a:r>
            <a:r>
              <a:rPr lang="en-US" i="1" dirty="0"/>
              <a:t>12</a:t>
            </a:r>
            <a:r>
              <a:rPr lang="en-US" dirty="0"/>
              <a:t>(3), 182-187.</a:t>
            </a:r>
          </a:p>
          <a:p>
            <a:r>
              <a:rPr lang="en-US" dirty="0"/>
              <a:t>Sobieraj, D. M., Weeda, E. R., Nguyen, E., Coleman, C. I., White, C. M., Lazarus, S. C., ... &amp; Baker, W. L. (2018). Association of inhaled corticosteroids and long-acting β-agonists as controller and quick relief therapy with exacerbations and symptom control in persistent asthma: a systematic review and meta-analysis. </a:t>
            </a:r>
            <a:r>
              <a:rPr lang="en-US" i="1" dirty="0"/>
              <a:t>Jama</a:t>
            </a:r>
            <a:r>
              <a:rPr lang="en-US" dirty="0"/>
              <a:t>, </a:t>
            </a:r>
            <a:r>
              <a:rPr lang="en-US" i="1" dirty="0"/>
              <a:t>319</a:t>
            </a:r>
            <a:r>
              <a:rPr lang="en-US" dirty="0"/>
              <a:t>(14), 1485-1496</a:t>
            </a:r>
            <a:r>
              <a:rPr lang="en-US" dirty="0" smtClean="0"/>
              <a:t>.</a:t>
            </a:r>
            <a:endParaRPr lang="en-US" dirty="0"/>
          </a:p>
        </p:txBody>
      </p:sp>
    </p:spTree>
    <p:extLst>
      <p:ext uri="{BB962C8B-B14F-4D97-AF65-F5344CB8AC3E}">
        <p14:creationId xmlns:p14="http://schemas.microsoft.com/office/powerpoint/2010/main" val="2931115519"/>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Dividend</Template>
  <TotalTime>287</TotalTime>
  <Words>1664</Words>
  <Application>Microsoft Office PowerPoint</Application>
  <PresentationFormat>Custom</PresentationFormat>
  <Paragraphs>145</Paragraphs>
  <Slides>8</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Gill Sans MT</vt:lpstr>
      <vt:lpstr>Wingdings 2</vt:lpstr>
      <vt:lpstr>Dividend</vt:lpstr>
      <vt:lpstr>Asthma Stepwise Treatment </vt:lpstr>
      <vt:lpstr>Quick Relief Asthma Medications and their Impacts</vt:lpstr>
      <vt:lpstr>Long-term Medication For Asthma</vt:lpstr>
      <vt:lpstr>Impact of Long-term Asthma Drugs</vt:lpstr>
      <vt:lpstr>Stepwise Approach</vt:lpstr>
      <vt:lpstr>Stepwise Approach Continuation </vt:lpstr>
      <vt:lpstr>Importance of stepwise approach to patients and healthcare providers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QD</dc:creator>
  <cp:lastModifiedBy>QD</cp:lastModifiedBy>
  <cp:revision>31</cp:revision>
  <dcterms:created xsi:type="dcterms:W3CDTF">2019-09-10T08:18:22Z</dcterms:created>
  <dcterms:modified xsi:type="dcterms:W3CDTF">2021-06-28T07:51:10Z</dcterms:modified>
</cp:coreProperties>
</file>